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70" r:id="rId2"/>
    <p:sldMasterId id="2147483680" r:id="rId3"/>
    <p:sldMasterId id="2147483690" r:id="rId4"/>
  </p:sldMasterIdLst>
  <p:notesMasterIdLst>
    <p:notesMasterId r:id="rId8"/>
  </p:notesMasterIdLst>
  <p:handoutMasterIdLst>
    <p:handoutMasterId r:id="rId9"/>
  </p:handoutMasterIdLst>
  <p:sldIdLst>
    <p:sldId id="318" r:id="rId5"/>
    <p:sldId id="312" r:id="rId6"/>
    <p:sldId id="313" r:id="rId7"/>
  </p:sldIdLst>
  <p:sldSz cx="9144000" cy="6858000" type="screen4x3"/>
  <p:notesSz cx="6797675" cy="9926638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Narrow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Narrow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Narrow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Narrow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Narrow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 Narrow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 Narrow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 Narrow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 Narrow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OUX Louis" initials="RL" lastIdx="2" clrIdx="0">
    <p:extLst>
      <p:ext uri="{19B8F6BF-5375-455C-9EA6-DF929625EA0E}">
        <p15:presenceInfo xmlns:p15="http://schemas.microsoft.com/office/powerpoint/2012/main" userId="S-1-5-21-837304214-945693607-1858623776-1778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70AD47"/>
    <a:srgbClr val="5B9BD5"/>
    <a:srgbClr val="C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commentAuthors" Target="commentAuthors.xml"/><Relationship Id="rId4" Type="http://schemas.openxmlformats.org/officeDocument/2006/relationships/slideMaster" Target="slideMasters/slideMaster4.xml"/><Relationship Id="rId9" Type="http://schemas.openxmlformats.org/officeDocument/2006/relationships/handoutMaster" Target="handoutMasters/handout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0376BF3E-3BBE-46BA-A20A-DDEADDC7700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5317F151-3140-4697-A2F6-1A818129E5B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E705DD-AE02-436D-8EA5-AF1EE8E4EEAD}" type="datetimeFigureOut">
              <a:rPr lang="fr-FR" smtClean="0"/>
              <a:t>26/09/2023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12BF4546-EC27-4D7F-B076-80E45CD9A46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2CB18A7-8240-4D99-BA97-B1E8D2B363E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850543-2E4A-4636-B4BF-21A42F9B373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6849754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27FBC4B3-D2FF-4E56-B581-8C563F6325B4}" type="datetimeFigureOut">
              <a:rPr lang="fr-FR"/>
              <a:pPr>
                <a:defRPr/>
              </a:pPr>
              <a:t>26/09/2023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noProof="0"/>
              <a:t>Modifiez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75F14048-5A5F-47C3-9DA2-C7BF16E65F4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4820785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404804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jp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Office du Commerce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F33840-7125-474F-9E4A-A4F914C07B4F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782325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07188" cy="1066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312000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312000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3851920" y="1535113"/>
            <a:ext cx="3312000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3851920" y="2174875"/>
            <a:ext cx="3312000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Office du Commerce</a:t>
            </a:r>
          </a:p>
        </p:txBody>
      </p:sp>
      <p:sp>
        <p:nvSpPr>
          <p:cNvPr id="8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42D325-20C4-4957-A11C-4596C0EF4F6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738382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obj">
  <p:cSld name="Titre et contenu si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700"/>
            <a:ext cx="9144000" cy="106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 3" descr="bandeau haut plan1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3538"/>
            <a:ext cx="9144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 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5" y="6165850"/>
            <a:ext cx="830263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 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5" y="6165850"/>
            <a:ext cx="830263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 defTabSz="360000">
              <a:tabLst>
                <a:tab pos="8431213" algn="r"/>
              </a:tabLst>
              <a:defRPr/>
            </a:lvl1pPr>
            <a:lvl2pPr defTabSz="360000">
              <a:tabLst>
                <a:tab pos="8460000" algn="r"/>
              </a:tabLst>
              <a:defRPr/>
            </a:lvl2pPr>
            <a:lvl4pPr defTabSz="360000">
              <a:tabLst>
                <a:tab pos="8460000" algn="l"/>
              </a:tabLst>
              <a:defRPr/>
            </a:lvl4pPr>
            <a:lvl5pPr defTabSz="360000">
              <a:tabLst>
                <a:tab pos="8460000" algn="l"/>
              </a:tabLst>
              <a:defRPr/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GB" dirty="0"/>
          </a:p>
        </p:txBody>
      </p:sp>
      <p:pic>
        <p:nvPicPr>
          <p:cNvPr id="11" name="Image 2" descr="First-.jpg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44450"/>
            <a:ext cx="3598863" cy="839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Image 11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465" y="764945"/>
            <a:ext cx="2100263" cy="287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4782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Image 3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9" y="1588"/>
            <a:ext cx="9142622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riangle isocèle 7"/>
          <p:cNvSpPr/>
          <p:nvPr/>
        </p:nvSpPr>
        <p:spPr>
          <a:xfrm rot="5400000">
            <a:off x="-28575" y="574675"/>
            <a:ext cx="455613" cy="392113"/>
          </a:xfrm>
          <a:prstGeom prst="triangle">
            <a:avLst/>
          </a:prstGeom>
          <a:solidFill>
            <a:srgbClr val="6918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34639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1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fr-FR"/>
              <a:t>Office du Commerce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7667625" y="6356350"/>
            <a:ext cx="10191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FA3CC7E-0A3F-4214-961E-2AAACC78A643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10" r:id="rId2"/>
    <p:sldLayoutId id="2147483737" r:id="rId3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b="1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 Narrow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 Narrow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 Narrow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 Narrow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514350" indent="-514350" algn="l" rtl="0" eaLnBrk="1" fontAlgn="base" hangingPunct="1">
        <a:spcBef>
          <a:spcPct val="20000"/>
        </a:spcBef>
        <a:spcAft>
          <a:spcPct val="0"/>
        </a:spcAft>
        <a:buFont typeface="Arial Narrow" pitchFamily="34" charset="0"/>
        <a:buAutoNum type="arabicPeriod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971550" indent="-514350" algn="l" rtl="0" eaLnBrk="1" fontAlgn="base" hangingPunct="1">
        <a:spcBef>
          <a:spcPct val="20000"/>
        </a:spcBef>
        <a:spcAft>
          <a:spcPct val="0"/>
        </a:spcAft>
        <a:buFont typeface="Arial Narrow" pitchFamily="34" charset="0"/>
        <a:buAutoNum type="arabicPeriod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indent="-457200" algn="l" rtl="0" eaLnBrk="1" fontAlgn="base" hangingPunct="1">
        <a:spcBef>
          <a:spcPct val="20000"/>
        </a:spcBef>
        <a:spcAft>
          <a:spcPct val="0"/>
        </a:spcAft>
        <a:buFont typeface="Arial Narrow" pitchFamily="34" charset="0"/>
        <a:buAutoNum type="arabicPeriod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indent="-457200" algn="l" rtl="0" eaLnBrk="1" fontAlgn="base" hangingPunct="1">
        <a:spcBef>
          <a:spcPct val="20000"/>
        </a:spcBef>
        <a:spcAft>
          <a:spcPct val="0"/>
        </a:spcAft>
        <a:buFont typeface="Arial Narrow" pitchFamily="34" charset="0"/>
        <a:buAutoNum type="arabicPeriod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286000" indent="-457200" algn="l" rtl="0" eaLnBrk="1" fontAlgn="base" hangingPunct="1">
        <a:spcBef>
          <a:spcPct val="20000"/>
        </a:spcBef>
        <a:spcAft>
          <a:spcPct val="0"/>
        </a:spcAft>
        <a:buFont typeface="Arial Narrow" pitchFamily="34" charset="0"/>
        <a:buAutoNum type="arabicPeriod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9" y="0"/>
            <a:ext cx="9142622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6707188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dirty="0"/>
              <a:t>MODIFIEZ LE STYLE DU TITRE</a:t>
            </a:r>
          </a:p>
        </p:txBody>
      </p:sp>
      <p:sp>
        <p:nvSpPr>
          <p:cNvPr id="2052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6778625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Modifiez les styles du texte du masque</a:t>
            </a:r>
          </a:p>
          <a:p>
            <a:pPr lvl="1"/>
            <a:r>
              <a:rPr lang="fr-FR" altLang="fr-FR"/>
              <a:t>Deuxième niveau</a:t>
            </a:r>
          </a:p>
          <a:p>
            <a:pPr lvl="2"/>
            <a:r>
              <a:rPr lang="fr-FR" altLang="fr-FR"/>
              <a:t>Troisième niveau</a:t>
            </a:r>
          </a:p>
          <a:p>
            <a:pPr lvl="3"/>
            <a:r>
              <a:rPr lang="fr-FR" altLang="fr-FR"/>
              <a:t>Quatrième niveau</a:t>
            </a:r>
          </a:p>
          <a:p>
            <a:pPr lvl="4"/>
            <a:r>
              <a:rPr lang="fr-FR" altLang="fr-FR"/>
              <a:t>Cinquième niveau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34639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1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fr-FR"/>
              <a:t>Office du Commerce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7667625" y="6356350"/>
            <a:ext cx="10191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C65E133-A14A-4112-A765-CBB0B0D0288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10" name="Triangle isocèle 9"/>
          <p:cNvSpPr/>
          <p:nvPr/>
        </p:nvSpPr>
        <p:spPr>
          <a:xfrm rot="5400000">
            <a:off x="-28575" y="574675"/>
            <a:ext cx="455613" cy="392113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  <p:txStyles>
    <p:titleStyle>
      <a:lvl1pPr algn="l" rtl="0" fontAlgn="base">
        <a:spcBef>
          <a:spcPct val="0"/>
        </a:spcBef>
        <a:spcAft>
          <a:spcPct val="0"/>
        </a:spcAft>
        <a:defRPr sz="4000" b="1" kern="1200">
          <a:solidFill>
            <a:schemeClr val="accent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 b="1">
          <a:solidFill>
            <a:schemeClr val="accent2"/>
          </a:solidFill>
          <a:latin typeface="Arial Narrow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000" b="1">
          <a:solidFill>
            <a:schemeClr val="accent2"/>
          </a:solidFill>
          <a:latin typeface="Arial Narrow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000" b="1">
          <a:solidFill>
            <a:schemeClr val="accent2"/>
          </a:solidFill>
          <a:latin typeface="Arial Narrow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000" b="1">
          <a:solidFill>
            <a:schemeClr val="accent2"/>
          </a:solidFill>
          <a:latin typeface="Arial Narrow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514350" indent="-514350" algn="l" rtl="0" fontAlgn="base">
        <a:spcBef>
          <a:spcPct val="20000"/>
        </a:spcBef>
        <a:spcAft>
          <a:spcPct val="0"/>
        </a:spcAft>
        <a:buFont typeface="Arial Narrow" pitchFamily="34" charset="0"/>
        <a:buAutoNum type="arabicPeriod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971550" indent="-514350" algn="l" rtl="0" fontAlgn="base">
        <a:spcBef>
          <a:spcPct val="20000"/>
        </a:spcBef>
        <a:spcAft>
          <a:spcPct val="0"/>
        </a:spcAft>
        <a:buFont typeface="Arial Narrow" pitchFamily="34" charset="0"/>
        <a:buAutoNum type="arabicPeriod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indent="-457200" algn="l" rtl="0" fontAlgn="base">
        <a:spcBef>
          <a:spcPct val="20000"/>
        </a:spcBef>
        <a:spcAft>
          <a:spcPct val="0"/>
        </a:spcAft>
        <a:buFont typeface="Arial Narrow" pitchFamily="34" charset="0"/>
        <a:buAutoNum type="arabicPeriod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indent="-457200" algn="l" rtl="0" fontAlgn="base">
        <a:spcBef>
          <a:spcPct val="20000"/>
        </a:spcBef>
        <a:spcAft>
          <a:spcPct val="0"/>
        </a:spcAft>
        <a:buFont typeface="Arial Narrow" pitchFamily="34" charset="0"/>
        <a:buAutoNum type="arabicPeriod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286000" indent="-457200" algn="l" rtl="0" fontAlgn="base">
        <a:spcBef>
          <a:spcPct val="20000"/>
        </a:spcBef>
        <a:spcAft>
          <a:spcPct val="0"/>
        </a:spcAft>
        <a:buFont typeface="Arial Narrow" pitchFamily="34" charset="0"/>
        <a:buAutoNum type="arabicPeriod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9" y="0"/>
            <a:ext cx="9142622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riangle isocèle 7"/>
          <p:cNvSpPr/>
          <p:nvPr/>
        </p:nvSpPr>
        <p:spPr>
          <a:xfrm rot="5400000">
            <a:off x="-28575" y="574675"/>
            <a:ext cx="455613" cy="392113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307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6707188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MODIFIEZ LE STYLE DU TITRE</a:t>
            </a:r>
          </a:p>
        </p:txBody>
      </p:sp>
      <p:sp>
        <p:nvSpPr>
          <p:cNvPr id="307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6778625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Modifiez les styles du texte du masque</a:t>
            </a:r>
          </a:p>
          <a:p>
            <a:pPr lvl="1"/>
            <a:r>
              <a:rPr lang="fr-FR" altLang="fr-FR"/>
              <a:t>Deuxième niveau</a:t>
            </a:r>
          </a:p>
          <a:p>
            <a:pPr lvl="2"/>
            <a:r>
              <a:rPr lang="fr-FR" altLang="fr-FR"/>
              <a:t>Troisième niveau</a:t>
            </a:r>
          </a:p>
          <a:p>
            <a:pPr lvl="3"/>
            <a:r>
              <a:rPr lang="fr-FR" altLang="fr-FR"/>
              <a:t>Quatrième niveau</a:t>
            </a:r>
          </a:p>
          <a:p>
            <a:pPr lvl="4"/>
            <a:r>
              <a:rPr lang="fr-FR" altLang="fr-FR"/>
              <a:t>Cinquième niveau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34639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1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fr-FR"/>
              <a:t>Office du Commerce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7667625" y="6356350"/>
            <a:ext cx="10191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7BCB611-06F4-4DD2-A60F-085E9C29F643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  <p:txStyles>
    <p:titleStyle>
      <a:lvl1pPr algn="l" rtl="0" fontAlgn="base">
        <a:spcBef>
          <a:spcPct val="0"/>
        </a:spcBef>
        <a:spcAft>
          <a:spcPct val="0"/>
        </a:spcAft>
        <a:defRPr sz="4000" b="1" kern="1200">
          <a:solidFill>
            <a:srgbClr val="80BD26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 b="1">
          <a:solidFill>
            <a:srgbClr val="80BD26"/>
          </a:solidFill>
          <a:latin typeface="Arial Narrow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000" b="1">
          <a:solidFill>
            <a:srgbClr val="80BD26"/>
          </a:solidFill>
          <a:latin typeface="Arial Narrow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000" b="1">
          <a:solidFill>
            <a:srgbClr val="80BD26"/>
          </a:solidFill>
          <a:latin typeface="Arial Narrow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000" b="1">
          <a:solidFill>
            <a:srgbClr val="80BD26"/>
          </a:solidFill>
          <a:latin typeface="Arial Narrow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514350" indent="-514350" algn="l" rtl="0" fontAlgn="base">
        <a:spcBef>
          <a:spcPct val="20000"/>
        </a:spcBef>
        <a:spcAft>
          <a:spcPct val="0"/>
        </a:spcAft>
        <a:buFont typeface="Arial Narrow" pitchFamily="34" charset="0"/>
        <a:buAutoNum type="arabicPeriod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971550" indent="-514350" algn="l" rtl="0" fontAlgn="base">
        <a:spcBef>
          <a:spcPct val="20000"/>
        </a:spcBef>
        <a:spcAft>
          <a:spcPct val="0"/>
        </a:spcAft>
        <a:buFont typeface="Arial Narrow" pitchFamily="34" charset="0"/>
        <a:buAutoNum type="arabicPeriod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indent="-457200" algn="l" rtl="0" fontAlgn="base">
        <a:spcBef>
          <a:spcPct val="20000"/>
        </a:spcBef>
        <a:spcAft>
          <a:spcPct val="0"/>
        </a:spcAft>
        <a:buFont typeface="Arial Narrow" pitchFamily="34" charset="0"/>
        <a:buAutoNum type="arabicPeriod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indent="-457200" algn="l" rtl="0" fontAlgn="base">
        <a:spcBef>
          <a:spcPct val="20000"/>
        </a:spcBef>
        <a:spcAft>
          <a:spcPct val="0"/>
        </a:spcAft>
        <a:buFont typeface="Arial Narrow" pitchFamily="34" charset="0"/>
        <a:buAutoNum type="arabicPeriod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286000" indent="-457200" algn="l" rtl="0" fontAlgn="base">
        <a:spcBef>
          <a:spcPct val="20000"/>
        </a:spcBef>
        <a:spcAft>
          <a:spcPct val="0"/>
        </a:spcAft>
        <a:buFont typeface="Arial Narrow" pitchFamily="34" charset="0"/>
        <a:buAutoNum type="arabicPeriod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9" y="0"/>
            <a:ext cx="9142622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riangle isocèle 7"/>
          <p:cNvSpPr/>
          <p:nvPr/>
        </p:nvSpPr>
        <p:spPr>
          <a:xfrm rot="5400000">
            <a:off x="-28575" y="574675"/>
            <a:ext cx="455613" cy="392113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4100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6707188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MODIFIEZ LE STYLE DU TITRE</a:t>
            </a:r>
          </a:p>
        </p:txBody>
      </p:sp>
      <p:sp>
        <p:nvSpPr>
          <p:cNvPr id="4101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6778625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Modifiez les styles du texte du masque</a:t>
            </a:r>
          </a:p>
          <a:p>
            <a:pPr lvl="1"/>
            <a:r>
              <a:rPr lang="fr-FR" altLang="fr-FR"/>
              <a:t>Deuxième niveau</a:t>
            </a:r>
          </a:p>
          <a:p>
            <a:pPr lvl="2"/>
            <a:r>
              <a:rPr lang="fr-FR" altLang="fr-FR"/>
              <a:t>Troisième niveau</a:t>
            </a:r>
          </a:p>
          <a:p>
            <a:pPr lvl="3"/>
            <a:r>
              <a:rPr lang="fr-FR" altLang="fr-FR"/>
              <a:t>Quatrième niveau</a:t>
            </a:r>
          </a:p>
          <a:p>
            <a:pPr lvl="4"/>
            <a:r>
              <a:rPr lang="fr-FR" altLang="fr-FR"/>
              <a:t>Cinquième niveau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34639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1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fr-FR"/>
              <a:t>Office du Commerce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7667625" y="6356350"/>
            <a:ext cx="10191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CC67788-6070-4304-BC8E-DDD92AC05990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  <p:txStyles>
    <p:titleStyle>
      <a:lvl1pPr algn="l" rtl="0" fontAlgn="base">
        <a:spcBef>
          <a:spcPct val="0"/>
        </a:spcBef>
        <a:spcAft>
          <a:spcPct val="0"/>
        </a:spcAft>
        <a:defRPr sz="4000" b="1" kern="1200">
          <a:solidFill>
            <a:srgbClr val="E32728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 b="1">
          <a:solidFill>
            <a:srgbClr val="E32728"/>
          </a:solidFill>
          <a:latin typeface="Arial Narrow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000" b="1">
          <a:solidFill>
            <a:srgbClr val="E32728"/>
          </a:solidFill>
          <a:latin typeface="Arial Narrow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000" b="1">
          <a:solidFill>
            <a:srgbClr val="E32728"/>
          </a:solidFill>
          <a:latin typeface="Arial Narrow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000" b="1">
          <a:solidFill>
            <a:srgbClr val="E32728"/>
          </a:solidFill>
          <a:latin typeface="Arial Narrow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514350" indent="-514350" algn="l" rtl="0" fontAlgn="base">
        <a:spcBef>
          <a:spcPct val="20000"/>
        </a:spcBef>
        <a:spcAft>
          <a:spcPct val="0"/>
        </a:spcAft>
        <a:buFont typeface="Arial Narrow" pitchFamily="34" charset="0"/>
        <a:buAutoNum type="arabicPeriod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971550" indent="-514350" algn="l" rtl="0" fontAlgn="base">
        <a:spcBef>
          <a:spcPct val="20000"/>
        </a:spcBef>
        <a:spcAft>
          <a:spcPct val="0"/>
        </a:spcAft>
        <a:buFont typeface="Arial Narrow" pitchFamily="34" charset="0"/>
        <a:buAutoNum type="arabicPeriod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indent="-457200" algn="l" rtl="0" fontAlgn="base">
        <a:spcBef>
          <a:spcPct val="20000"/>
        </a:spcBef>
        <a:spcAft>
          <a:spcPct val="0"/>
        </a:spcAft>
        <a:buFont typeface="Arial Narrow" pitchFamily="34" charset="0"/>
        <a:buAutoNum type="arabicPeriod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indent="-457200" algn="l" rtl="0" fontAlgn="base">
        <a:spcBef>
          <a:spcPct val="20000"/>
        </a:spcBef>
        <a:spcAft>
          <a:spcPct val="0"/>
        </a:spcAft>
        <a:buFont typeface="Arial Narrow" pitchFamily="34" charset="0"/>
        <a:buAutoNum type="arabicPeriod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286000" indent="-457200" algn="l" rtl="0" fontAlgn="base">
        <a:spcBef>
          <a:spcPct val="20000"/>
        </a:spcBef>
        <a:spcAft>
          <a:spcPct val="0"/>
        </a:spcAft>
        <a:buFont typeface="Arial Narrow" pitchFamily="34" charset="0"/>
        <a:buAutoNum type="arabicPeriod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Image 295">
            <a:extLst>
              <a:ext uri="{FF2B5EF4-FFF2-40B4-BE49-F238E27FC236}">
                <a16:creationId xmlns:a16="http://schemas.microsoft.com/office/drawing/2014/main" id="{AB9AE006-51AD-462E-B901-7B80C2760E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918" y="1249079"/>
            <a:ext cx="6890364" cy="5168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Forme libre 296">
            <a:extLst>
              <a:ext uri="{FF2B5EF4-FFF2-40B4-BE49-F238E27FC236}">
                <a16:creationId xmlns:a16="http://schemas.microsoft.com/office/drawing/2014/main" id="{B5089C2B-95FF-4737-9183-B15BE8F1B629}"/>
              </a:ext>
            </a:extLst>
          </p:cNvPr>
          <p:cNvSpPr/>
          <p:nvPr/>
        </p:nvSpPr>
        <p:spPr>
          <a:xfrm>
            <a:off x="539552" y="1225582"/>
            <a:ext cx="6912768" cy="5191031"/>
          </a:xfrm>
          <a:custGeom>
            <a:avLst/>
            <a:gdLst>
              <a:gd name="connsiteX0" fmla="*/ 2402958 w 4774019"/>
              <a:gd name="connsiteY0" fmla="*/ 0 h 4253023"/>
              <a:gd name="connsiteX1" fmla="*/ 1637414 w 4774019"/>
              <a:gd name="connsiteY1" fmla="*/ 244549 h 4253023"/>
              <a:gd name="connsiteX2" fmla="*/ 1690577 w 4774019"/>
              <a:gd name="connsiteY2" fmla="*/ 691116 h 4253023"/>
              <a:gd name="connsiteX3" fmla="*/ 1913861 w 4774019"/>
              <a:gd name="connsiteY3" fmla="*/ 1435396 h 4253023"/>
              <a:gd name="connsiteX4" fmla="*/ 1722475 w 4774019"/>
              <a:gd name="connsiteY4" fmla="*/ 1499191 h 4253023"/>
              <a:gd name="connsiteX5" fmla="*/ 1477926 w 4774019"/>
              <a:gd name="connsiteY5" fmla="*/ 1212112 h 4253023"/>
              <a:gd name="connsiteX6" fmla="*/ 1169582 w 4774019"/>
              <a:gd name="connsiteY6" fmla="*/ 1063256 h 4253023"/>
              <a:gd name="connsiteX7" fmla="*/ 967563 w 4774019"/>
              <a:gd name="connsiteY7" fmla="*/ 1031358 h 4253023"/>
              <a:gd name="connsiteX8" fmla="*/ 542261 w 4774019"/>
              <a:gd name="connsiteY8" fmla="*/ 1169582 h 4253023"/>
              <a:gd name="connsiteX9" fmla="*/ 372140 w 4774019"/>
              <a:gd name="connsiteY9" fmla="*/ 1477926 h 4253023"/>
              <a:gd name="connsiteX10" fmla="*/ 287079 w 4774019"/>
              <a:gd name="connsiteY10" fmla="*/ 1935126 h 4253023"/>
              <a:gd name="connsiteX11" fmla="*/ 74428 w 4774019"/>
              <a:gd name="connsiteY11" fmla="*/ 2700670 h 4253023"/>
              <a:gd name="connsiteX12" fmla="*/ 340242 w 4774019"/>
              <a:gd name="connsiteY12" fmla="*/ 2700670 h 4253023"/>
              <a:gd name="connsiteX13" fmla="*/ 0 w 4774019"/>
              <a:gd name="connsiteY13" fmla="*/ 3572540 h 4253023"/>
              <a:gd name="connsiteX14" fmla="*/ 180754 w 4774019"/>
              <a:gd name="connsiteY14" fmla="*/ 3646968 h 4253023"/>
              <a:gd name="connsiteX15" fmla="*/ 31898 w 4774019"/>
              <a:gd name="connsiteY15" fmla="*/ 4136065 h 4253023"/>
              <a:gd name="connsiteX16" fmla="*/ 233917 w 4774019"/>
              <a:gd name="connsiteY16" fmla="*/ 4253023 h 4253023"/>
              <a:gd name="connsiteX17" fmla="*/ 478465 w 4774019"/>
              <a:gd name="connsiteY17" fmla="*/ 3678865 h 4253023"/>
              <a:gd name="connsiteX18" fmla="*/ 1116419 w 4774019"/>
              <a:gd name="connsiteY18" fmla="*/ 3732028 h 4253023"/>
              <a:gd name="connsiteX19" fmla="*/ 1371600 w 4774019"/>
              <a:gd name="connsiteY19" fmla="*/ 2955851 h 4253023"/>
              <a:gd name="connsiteX20" fmla="*/ 1839433 w 4774019"/>
              <a:gd name="connsiteY20" fmla="*/ 3211033 h 4253023"/>
              <a:gd name="connsiteX21" fmla="*/ 2519917 w 4774019"/>
              <a:gd name="connsiteY21" fmla="*/ 3774558 h 4253023"/>
              <a:gd name="connsiteX22" fmla="*/ 2806996 w 4774019"/>
              <a:gd name="connsiteY22" fmla="*/ 3402419 h 4253023"/>
              <a:gd name="connsiteX23" fmla="*/ 2020186 w 4774019"/>
              <a:gd name="connsiteY23" fmla="*/ 2402958 h 4253023"/>
              <a:gd name="connsiteX24" fmla="*/ 2062717 w 4774019"/>
              <a:gd name="connsiteY24" fmla="*/ 2222205 h 4253023"/>
              <a:gd name="connsiteX25" fmla="*/ 2732568 w 4774019"/>
              <a:gd name="connsiteY25" fmla="*/ 2402958 h 4253023"/>
              <a:gd name="connsiteX26" fmla="*/ 3848986 w 4774019"/>
              <a:gd name="connsiteY26" fmla="*/ 2838893 h 4253023"/>
              <a:gd name="connsiteX27" fmla="*/ 4008475 w 4774019"/>
              <a:gd name="connsiteY27" fmla="*/ 2541182 h 4253023"/>
              <a:gd name="connsiteX28" fmla="*/ 2913321 w 4774019"/>
              <a:gd name="connsiteY28" fmla="*/ 2179675 h 4253023"/>
              <a:gd name="connsiteX29" fmla="*/ 2934586 w 4774019"/>
              <a:gd name="connsiteY29" fmla="*/ 2052084 h 4253023"/>
              <a:gd name="connsiteX30" fmla="*/ 3710763 w 4774019"/>
              <a:gd name="connsiteY30" fmla="*/ 2200940 h 4253023"/>
              <a:gd name="connsiteX31" fmla="*/ 3668233 w 4774019"/>
              <a:gd name="connsiteY31" fmla="*/ 1775637 h 4253023"/>
              <a:gd name="connsiteX32" fmla="*/ 4295554 w 4774019"/>
              <a:gd name="connsiteY32" fmla="*/ 1488558 h 4253023"/>
              <a:gd name="connsiteX33" fmla="*/ 4774019 w 4774019"/>
              <a:gd name="connsiteY33" fmla="*/ 1105786 h 4253023"/>
              <a:gd name="connsiteX34" fmla="*/ 4667693 w 4774019"/>
              <a:gd name="connsiteY34" fmla="*/ 925033 h 4253023"/>
              <a:gd name="connsiteX35" fmla="*/ 3880884 w 4774019"/>
              <a:gd name="connsiteY35" fmla="*/ 1169582 h 4253023"/>
              <a:gd name="connsiteX36" fmla="*/ 2562447 w 4774019"/>
              <a:gd name="connsiteY36" fmla="*/ 1531089 h 4253023"/>
              <a:gd name="connsiteX37" fmla="*/ 2200940 w 4774019"/>
              <a:gd name="connsiteY37" fmla="*/ 1605516 h 4253023"/>
              <a:gd name="connsiteX38" fmla="*/ 1977656 w 4774019"/>
              <a:gd name="connsiteY38" fmla="*/ 786809 h 4253023"/>
              <a:gd name="connsiteX39" fmla="*/ 2296633 w 4774019"/>
              <a:gd name="connsiteY39" fmla="*/ 680484 h 4253023"/>
              <a:gd name="connsiteX40" fmla="*/ 2317898 w 4774019"/>
              <a:gd name="connsiteY40" fmla="*/ 595423 h 4253023"/>
              <a:gd name="connsiteX41" fmla="*/ 2945219 w 4774019"/>
              <a:gd name="connsiteY41" fmla="*/ 435935 h 4253023"/>
              <a:gd name="connsiteX42" fmla="*/ 2828261 w 4774019"/>
              <a:gd name="connsiteY42" fmla="*/ 53163 h 4253023"/>
              <a:gd name="connsiteX43" fmla="*/ 2402958 w 4774019"/>
              <a:gd name="connsiteY43" fmla="*/ 0 h 4253023"/>
              <a:gd name="connsiteX0" fmla="*/ 2402958 w 4774019"/>
              <a:gd name="connsiteY0" fmla="*/ 0 h 4253023"/>
              <a:gd name="connsiteX1" fmla="*/ 1637414 w 4774019"/>
              <a:gd name="connsiteY1" fmla="*/ 244549 h 4253023"/>
              <a:gd name="connsiteX2" fmla="*/ 1690577 w 4774019"/>
              <a:gd name="connsiteY2" fmla="*/ 691116 h 4253023"/>
              <a:gd name="connsiteX3" fmla="*/ 1913861 w 4774019"/>
              <a:gd name="connsiteY3" fmla="*/ 1435396 h 4253023"/>
              <a:gd name="connsiteX4" fmla="*/ 1722475 w 4774019"/>
              <a:gd name="connsiteY4" fmla="*/ 1499191 h 4253023"/>
              <a:gd name="connsiteX5" fmla="*/ 1477926 w 4774019"/>
              <a:gd name="connsiteY5" fmla="*/ 1212112 h 4253023"/>
              <a:gd name="connsiteX6" fmla="*/ 1169582 w 4774019"/>
              <a:gd name="connsiteY6" fmla="*/ 1063256 h 4253023"/>
              <a:gd name="connsiteX7" fmla="*/ 967563 w 4774019"/>
              <a:gd name="connsiteY7" fmla="*/ 1031358 h 4253023"/>
              <a:gd name="connsiteX8" fmla="*/ 542261 w 4774019"/>
              <a:gd name="connsiteY8" fmla="*/ 1169582 h 4253023"/>
              <a:gd name="connsiteX9" fmla="*/ 372140 w 4774019"/>
              <a:gd name="connsiteY9" fmla="*/ 1477926 h 4253023"/>
              <a:gd name="connsiteX10" fmla="*/ 287079 w 4774019"/>
              <a:gd name="connsiteY10" fmla="*/ 1935126 h 4253023"/>
              <a:gd name="connsiteX11" fmla="*/ 74428 w 4774019"/>
              <a:gd name="connsiteY11" fmla="*/ 2700670 h 4253023"/>
              <a:gd name="connsiteX12" fmla="*/ 340242 w 4774019"/>
              <a:gd name="connsiteY12" fmla="*/ 2700670 h 4253023"/>
              <a:gd name="connsiteX13" fmla="*/ 0 w 4774019"/>
              <a:gd name="connsiteY13" fmla="*/ 3572540 h 4253023"/>
              <a:gd name="connsiteX14" fmla="*/ 180754 w 4774019"/>
              <a:gd name="connsiteY14" fmla="*/ 3646968 h 4253023"/>
              <a:gd name="connsiteX15" fmla="*/ 31898 w 4774019"/>
              <a:gd name="connsiteY15" fmla="*/ 4136065 h 4253023"/>
              <a:gd name="connsiteX16" fmla="*/ 233917 w 4774019"/>
              <a:gd name="connsiteY16" fmla="*/ 4253023 h 4253023"/>
              <a:gd name="connsiteX17" fmla="*/ 478465 w 4774019"/>
              <a:gd name="connsiteY17" fmla="*/ 3678865 h 4253023"/>
              <a:gd name="connsiteX18" fmla="*/ 1116419 w 4774019"/>
              <a:gd name="connsiteY18" fmla="*/ 3732028 h 4253023"/>
              <a:gd name="connsiteX19" fmla="*/ 1371600 w 4774019"/>
              <a:gd name="connsiteY19" fmla="*/ 2955851 h 4253023"/>
              <a:gd name="connsiteX20" fmla="*/ 1839433 w 4774019"/>
              <a:gd name="connsiteY20" fmla="*/ 3211033 h 4253023"/>
              <a:gd name="connsiteX21" fmla="*/ 2519917 w 4774019"/>
              <a:gd name="connsiteY21" fmla="*/ 3774558 h 4253023"/>
              <a:gd name="connsiteX22" fmla="*/ 2806996 w 4774019"/>
              <a:gd name="connsiteY22" fmla="*/ 3402419 h 4253023"/>
              <a:gd name="connsiteX23" fmla="*/ 2020186 w 4774019"/>
              <a:gd name="connsiteY23" fmla="*/ 2402958 h 4253023"/>
              <a:gd name="connsiteX24" fmla="*/ 2062717 w 4774019"/>
              <a:gd name="connsiteY24" fmla="*/ 2222205 h 4253023"/>
              <a:gd name="connsiteX25" fmla="*/ 2732568 w 4774019"/>
              <a:gd name="connsiteY25" fmla="*/ 2402958 h 4253023"/>
              <a:gd name="connsiteX26" fmla="*/ 3848986 w 4774019"/>
              <a:gd name="connsiteY26" fmla="*/ 2838893 h 4253023"/>
              <a:gd name="connsiteX27" fmla="*/ 4008475 w 4774019"/>
              <a:gd name="connsiteY27" fmla="*/ 2541182 h 4253023"/>
              <a:gd name="connsiteX28" fmla="*/ 2913321 w 4774019"/>
              <a:gd name="connsiteY28" fmla="*/ 2179675 h 4253023"/>
              <a:gd name="connsiteX29" fmla="*/ 2934586 w 4774019"/>
              <a:gd name="connsiteY29" fmla="*/ 2052084 h 4253023"/>
              <a:gd name="connsiteX30" fmla="*/ 3710763 w 4774019"/>
              <a:gd name="connsiteY30" fmla="*/ 2200940 h 4253023"/>
              <a:gd name="connsiteX31" fmla="*/ 3668233 w 4774019"/>
              <a:gd name="connsiteY31" fmla="*/ 1775637 h 4253023"/>
              <a:gd name="connsiteX32" fmla="*/ 4295554 w 4774019"/>
              <a:gd name="connsiteY32" fmla="*/ 1488558 h 4253023"/>
              <a:gd name="connsiteX33" fmla="*/ 4774019 w 4774019"/>
              <a:gd name="connsiteY33" fmla="*/ 1105786 h 4253023"/>
              <a:gd name="connsiteX34" fmla="*/ 4667693 w 4774019"/>
              <a:gd name="connsiteY34" fmla="*/ 925033 h 4253023"/>
              <a:gd name="connsiteX35" fmla="*/ 3880884 w 4774019"/>
              <a:gd name="connsiteY35" fmla="*/ 1169582 h 4253023"/>
              <a:gd name="connsiteX36" fmla="*/ 2562447 w 4774019"/>
              <a:gd name="connsiteY36" fmla="*/ 1531089 h 4253023"/>
              <a:gd name="connsiteX37" fmla="*/ 2200940 w 4774019"/>
              <a:gd name="connsiteY37" fmla="*/ 1605516 h 4253023"/>
              <a:gd name="connsiteX38" fmla="*/ 1977656 w 4774019"/>
              <a:gd name="connsiteY38" fmla="*/ 786809 h 4253023"/>
              <a:gd name="connsiteX39" fmla="*/ 2296633 w 4774019"/>
              <a:gd name="connsiteY39" fmla="*/ 680484 h 4253023"/>
              <a:gd name="connsiteX40" fmla="*/ 2317898 w 4774019"/>
              <a:gd name="connsiteY40" fmla="*/ 595423 h 4253023"/>
              <a:gd name="connsiteX41" fmla="*/ 2945219 w 4774019"/>
              <a:gd name="connsiteY41" fmla="*/ 435935 h 4253023"/>
              <a:gd name="connsiteX42" fmla="*/ 2828261 w 4774019"/>
              <a:gd name="connsiteY42" fmla="*/ 53163 h 4253023"/>
              <a:gd name="connsiteX43" fmla="*/ 2494398 w 4774019"/>
              <a:gd name="connsiteY43" fmla="*/ 91440 h 4253023"/>
              <a:gd name="connsiteX0" fmla="*/ 2402958 w 4774019"/>
              <a:gd name="connsiteY0" fmla="*/ 31901 h 4284924"/>
              <a:gd name="connsiteX1" fmla="*/ 1637414 w 4774019"/>
              <a:gd name="connsiteY1" fmla="*/ 276450 h 4284924"/>
              <a:gd name="connsiteX2" fmla="*/ 1690577 w 4774019"/>
              <a:gd name="connsiteY2" fmla="*/ 723017 h 4284924"/>
              <a:gd name="connsiteX3" fmla="*/ 1913861 w 4774019"/>
              <a:gd name="connsiteY3" fmla="*/ 1467297 h 4284924"/>
              <a:gd name="connsiteX4" fmla="*/ 1722475 w 4774019"/>
              <a:gd name="connsiteY4" fmla="*/ 1531092 h 4284924"/>
              <a:gd name="connsiteX5" fmla="*/ 1477926 w 4774019"/>
              <a:gd name="connsiteY5" fmla="*/ 1244013 h 4284924"/>
              <a:gd name="connsiteX6" fmla="*/ 1169582 w 4774019"/>
              <a:gd name="connsiteY6" fmla="*/ 1095157 h 4284924"/>
              <a:gd name="connsiteX7" fmla="*/ 967563 w 4774019"/>
              <a:gd name="connsiteY7" fmla="*/ 1063259 h 4284924"/>
              <a:gd name="connsiteX8" fmla="*/ 542261 w 4774019"/>
              <a:gd name="connsiteY8" fmla="*/ 1201483 h 4284924"/>
              <a:gd name="connsiteX9" fmla="*/ 372140 w 4774019"/>
              <a:gd name="connsiteY9" fmla="*/ 1509827 h 4284924"/>
              <a:gd name="connsiteX10" fmla="*/ 287079 w 4774019"/>
              <a:gd name="connsiteY10" fmla="*/ 1967027 h 4284924"/>
              <a:gd name="connsiteX11" fmla="*/ 74428 w 4774019"/>
              <a:gd name="connsiteY11" fmla="*/ 2732571 h 4284924"/>
              <a:gd name="connsiteX12" fmla="*/ 340242 w 4774019"/>
              <a:gd name="connsiteY12" fmla="*/ 2732571 h 4284924"/>
              <a:gd name="connsiteX13" fmla="*/ 0 w 4774019"/>
              <a:gd name="connsiteY13" fmla="*/ 3604441 h 4284924"/>
              <a:gd name="connsiteX14" fmla="*/ 180754 w 4774019"/>
              <a:gd name="connsiteY14" fmla="*/ 3678869 h 4284924"/>
              <a:gd name="connsiteX15" fmla="*/ 31898 w 4774019"/>
              <a:gd name="connsiteY15" fmla="*/ 4167966 h 4284924"/>
              <a:gd name="connsiteX16" fmla="*/ 233917 w 4774019"/>
              <a:gd name="connsiteY16" fmla="*/ 4284924 h 4284924"/>
              <a:gd name="connsiteX17" fmla="*/ 478465 w 4774019"/>
              <a:gd name="connsiteY17" fmla="*/ 3710766 h 4284924"/>
              <a:gd name="connsiteX18" fmla="*/ 1116419 w 4774019"/>
              <a:gd name="connsiteY18" fmla="*/ 3763929 h 4284924"/>
              <a:gd name="connsiteX19" fmla="*/ 1371600 w 4774019"/>
              <a:gd name="connsiteY19" fmla="*/ 2987752 h 4284924"/>
              <a:gd name="connsiteX20" fmla="*/ 1839433 w 4774019"/>
              <a:gd name="connsiteY20" fmla="*/ 3242934 h 4284924"/>
              <a:gd name="connsiteX21" fmla="*/ 2519917 w 4774019"/>
              <a:gd name="connsiteY21" fmla="*/ 3806459 h 4284924"/>
              <a:gd name="connsiteX22" fmla="*/ 2806996 w 4774019"/>
              <a:gd name="connsiteY22" fmla="*/ 3434320 h 4284924"/>
              <a:gd name="connsiteX23" fmla="*/ 2020186 w 4774019"/>
              <a:gd name="connsiteY23" fmla="*/ 2434859 h 4284924"/>
              <a:gd name="connsiteX24" fmla="*/ 2062717 w 4774019"/>
              <a:gd name="connsiteY24" fmla="*/ 2254106 h 4284924"/>
              <a:gd name="connsiteX25" fmla="*/ 2732568 w 4774019"/>
              <a:gd name="connsiteY25" fmla="*/ 2434859 h 4284924"/>
              <a:gd name="connsiteX26" fmla="*/ 3848986 w 4774019"/>
              <a:gd name="connsiteY26" fmla="*/ 2870794 h 4284924"/>
              <a:gd name="connsiteX27" fmla="*/ 4008475 w 4774019"/>
              <a:gd name="connsiteY27" fmla="*/ 2573083 h 4284924"/>
              <a:gd name="connsiteX28" fmla="*/ 2913321 w 4774019"/>
              <a:gd name="connsiteY28" fmla="*/ 2211576 h 4284924"/>
              <a:gd name="connsiteX29" fmla="*/ 2934586 w 4774019"/>
              <a:gd name="connsiteY29" fmla="*/ 2083985 h 4284924"/>
              <a:gd name="connsiteX30" fmla="*/ 3710763 w 4774019"/>
              <a:gd name="connsiteY30" fmla="*/ 2232841 h 4284924"/>
              <a:gd name="connsiteX31" fmla="*/ 3668233 w 4774019"/>
              <a:gd name="connsiteY31" fmla="*/ 1807538 h 4284924"/>
              <a:gd name="connsiteX32" fmla="*/ 4295554 w 4774019"/>
              <a:gd name="connsiteY32" fmla="*/ 1520459 h 4284924"/>
              <a:gd name="connsiteX33" fmla="*/ 4774019 w 4774019"/>
              <a:gd name="connsiteY33" fmla="*/ 1137687 h 4284924"/>
              <a:gd name="connsiteX34" fmla="*/ 4667693 w 4774019"/>
              <a:gd name="connsiteY34" fmla="*/ 956934 h 4284924"/>
              <a:gd name="connsiteX35" fmla="*/ 3880884 w 4774019"/>
              <a:gd name="connsiteY35" fmla="*/ 1201483 h 4284924"/>
              <a:gd name="connsiteX36" fmla="*/ 2562447 w 4774019"/>
              <a:gd name="connsiteY36" fmla="*/ 1562990 h 4284924"/>
              <a:gd name="connsiteX37" fmla="*/ 2200940 w 4774019"/>
              <a:gd name="connsiteY37" fmla="*/ 1637417 h 4284924"/>
              <a:gd name="connsiteX38" fmla="*/ 1977656 w 4774019"/>
              <a:gd name="connsiteY38" fmla="*/ 818710 h 4284924"/>
              <a:gd name="connsiteX39" fmla="*/ 2296633 w 4774019"/>
              <a:gd name="connsiteY39" fmla="*/ 712385 h 4284924"/>
              <a:gd name="connsiteX40" fmla="*/ 2317898 w 4774019"/>
              <a:gd name="connsiteY40" fmla="*/ 627324 h 4284924"/>
              <a:gd name="connsiteX41" fmla="*/ 2945219 w 4774019"/>
              <a:gd name="connsiteY41" fmla="*/ 467836 h 4284924"/>
              <a:gd name="connsiteX42" fmla="*/ 2828261 w 4774019"/>
              <a:gd name="connsiteY42" fmla="*/ 85064 h 4284924"/>
              <a:gd name="connsiteX43" fmla="*/ 2441281 w 4774019"/>
              <a:gd name="connsiteY43" fmla="*/ 0 h 4284924"/>
              <a:gd name="connsiteX0" fmla="*/ 2402958 w 4774019"/>
              <a:gd name="connsiteY0" fmla="*/ 42533 h 4295556"/>
              <a:gd name="connsiteX1" fmla="*/ 1637414 w 4774019"/>
              <a:gd name="connsiteY1" fmla="*/ 287082 h 4295556"/>
              <a:gd name="connsiteX2" fmla="*/ 1690577 w 4774019"/>
              <a:gd name="connsiteY2" fmla="*/ 733649 h 4295556"/>
              <a:gd name="connsiteX3" fmla="*/ 1913861 w 4774019"/>
              <a:gd name="connsiteY3" fmla="*/ 1477929 h 4295556"/>
              <a:gd name="connsiteX4" fmla="*/ 1722475 w 4774019"/>
              <a:gd name="connsiteY4" fmla="*/ 1541724 h 4295556"/>
              <a:gd name="connsiteX5" fmla="*/ 1477926 w 4774019"/>
              <a:gd name="connsiteY5" fmla="*/ 1254645 h 4295556"/>
              <a:gd name="connsiteX6" fmla="*/ 1169582 w 4774019"/>
              <a:gd name="connsiteY6" fmla="*/ 1105789 h 4295556"/>
              <a:gd name="connsiteX7" fmla="*/ 967563 w 4774019"/>
              <a:gd name="connsiteY7" fmla="*/ 1073891 h 4295556"/>
              <a:gd name="connsiteX8" fmla="*/ 542261 w 4774019"/>
              <a:gd name="connsiteY8" fmla="*/ 1212115 h 4295556"/>
              <a:gd name="connsiteX9" fmla="*/ 372140 w 4774019"/>
              <a:gd name="connsiteY9" fmla="*/ 1520459 h 4295556"/>
              <a:gd name="connsiteX10" fmla="*/ 287079 w 4774019"/>
              <a:gd name="connsiteY10" fmla="*/ 1977659 h 4295556"/>
              <a:gd name="connsiteX11" fmla="*/ 74428 w 4774019"/>
              <a:gd name="connsiteY11" fmla="*/ 2743203 h 4295556"/>
              <a:gd name="connsiteX12" fmla="*/ 340242 w 4774019"/>
              <a:gd name="connsiteY12" fmla="*/ 2743203 h 4295556"/>
              <a:gd name="connsiteX13" fmla="*/ 0 w 4774019"/>
              <a:gd name="connsiteY13" fmla="*/ 3615073 h 4295556"/>
              <a:gd name="connsiteX14" fmla="*/ 180754 w 4774019"/>
              <a:gd name="connsiteY14" fmla="*/ 3689501 h 4295556"/>
              <a:gd name="connsiteX15" fmla="*/ 31898 w 4774019"/>
              <a:gd name="connsiteY15" fmla="*/ 4178598 h 4295556"/>
              <a:gd name="connsiteX16" fmla="*/ 233917 w 4774019"/>
              <a:gd name="connsiteY16" fmla="*/ 4295556 h 4295556"/>
              <a:gd name="connsiteX17" fmla="*/ 478465 w 4774019"/>
              <a:gd name="connsiteY17" fmla="*/ 3721398 h 4295556"/>
              <a:gd name="connsiteX18" fmla="*/ 1116419 w 4774019"/>
              <a:gd name="connsiteY18" fmla="*/ 3774561 h 4295556"/>
              <a:gd name="connsiteX19" fmla="*/ 1371600 w 4774019"/>
              <a:gd name="connsiteY19" fmla="*/ 2998384 h 4295556"/>
              <a:gd name="connsiteX20" fmla="*/ 1839433 w 4774019"/>
              <a:gd name="connsiteY20" fmla="*/ 3253566 h 4295556"/>
              <a:gd name="connsiteX21" fmla="*/ 2519917 w 4774019"/>
              <a:gd name="connsiteY21" fmla="*/ 3817091 h 4295556"/>
              <a:gd name="connsiteX22" fmla="*/ 2806996 w 4774019"/>
              <a:gd name="connsiteY22" fmla="*/ 3444952 h 4295556"/>
              <a:gd name="connsiteX23" fmla="*/ 2020186 w 4774019"/>
              <a:gd name="connsiteY23" fmla="*/ 2445491 h 4295556"/>
              <a:gd name="connsiteX24" fmla="*/ 2062717 w 4774019"/>
              <a:gd name="connsiteY24" fmla="*/ 2264738 h 4295556"/>
              <a:gd name="connsiteX25" fmla="*/ 2732568 w 4774019"/>
              <a:gd name="connsiteY25" fmla="*/ 2445491 h 4295556"/>
              <a:gd name="connsiteX26" fmla="*/ 3848986 w 4774019"/>
              <a:gd name="connsiteY26" fmla="*/ 2881426 h 4295556"/>
              <a:gd name="connsiteX27" fmla="*/ 4008475 w 4774019"/>
              <a:gd name="connsiteY27" fmla="*/ 2583715 h 4295556"/>
              <a:gd name="connsiteX28" fmla="*/ 2913321 w 4774019"/>
              <a:gd name="connsiteY28" fmla="*/ 2222208 h 4295556"/>
              <a:gd name="connsiteX29" fmla="*/ 2934586 w 4774019"/>
              <a:gd name="connsiteY29" fmla="*/ 2094617 h 4295556"/>
              <a:gd name="connsiteX30" fmla="*/ 3710763 w 4774019"/>
              <a:gd name="connsiteY30" fmla="*/ 2243473 h 4295556"/>
              <a:gd name="connsiteX31" fmla="*/ 3668233 w 4774019"/>
              <a:gd name="connsiteY31" fmla="*/ 1818170 h 4295556"/>
              <a:gd name="connsiteX32" fmla="*/ 4295554 w 4774019"/>
              <a:gd name="connsiteY32" fmla="*/ 1531091 h 4295556"/>
              <a:gd name="connsiteX33" fmla="*/ 4774019 w 4774019"/>
              <a:gd name="connsiteY33" fmla="*/ 1148319 h 4295556"/>
              <a:gd name="connsiteX34" fmla="*/ 4667693 w 4774019"/>
              <a:gd name="connsiteY34" fmla="*/ 967566 h 4295556"/>
              <a:gd name="connsiteX35" fmla="*/ 3880884 w 4774019"/>
              <a:gd name="connsiteY35" fmla="*/ 1212115 h 4295556"/>
              <a:gd name="connsiteX36" fmla="*/ 2562447 w 4774019"/>
              <a:gd name="connsiteY36" fmla="*/ 1573622 h 4295556"/>
              <a:gd name="connsiteX37" fmla="*/ 2200940 w 4774019"/>
              <a:gd name="connsiteY37" fmla="*/ 1648049 h 4295556"/>
              <a:gd name="connsiteX38" fmla="*/ 1977656 w 4774019"/>
              <a:gd name="connsiteY38" fmla="*/ 829342 h 4295556"/>
              <a:gd name="connsiteX39" fmla="*/ 2296633 w 4774019"/>
              <a:gd name="connsiteY39" fmla="*/ 723017 h 4295556"/>
              <a:gd name="connsiteX40" fmla="*/ 2317898 w 4774019"/>
              <a:gd name="connsiteY40" fmla="*/ 637956 h 4295556"/>
              <a:gd name="connsiteX41" fmla="*/ 2945219 w 4774019"/>
              <a:gd name="connsiteY41" fmla="*/ 478468 h 4295556"/>
              <a:gd name="connsiteX42" fmla="*/ 2828261 w 4774019"/>
              <a:gd name="connsiteY42" fmla="*/ 95696 h 4295556"/>
              <a:gd name="connsiteX43" fmla="*/ 2441281 w 4774019"/>
              <a:gd name="connsiteY43" fmla="*/ 10632 h 4295556"/>
              <a:gd name="connsiteX44" fmla="*/ 2456121 w 4774019"/>
              <a:gd name="connsiteY44" fmla="*/ 0 h 4295556"/>
              <a:gd name="connsiteX0" fmla="*/ 2402958 w 4795373"/>
              <a:gd name="connsiteY0" fmla="*/ 38522 h 4291545"/>
              <a:gd name="connsiteX1" fmla="*/ 1637414 w 4795373"/>
              <a:gd name="connsiteY1" fmla="*/ 283071 h 4291545"/>
              <a:gd name="connsiteX2" fmla="*/ 1690577 w 4795373"/>
              <a:gd name="connsiteY2" fmla="*/ 729638 h 4291545"/>
              <a:gd name="connsiteX3" fmla="*/ 1913861 w 4795373"/>
              <a:gd name="connsiteY3" fmla="*/ 1473918 h 4291545"/>
              <a:gd name="connsiteX4" fmla="*/ 1722475 w 4795373"/>
              <a:gd name="connsiteY4" fmla="*/ 1537713 h 4291545"/>
              <a:gd name="connsiteX5" fmla="*/ 1477926 w 4795373"/>
              <a:gd name="connsiteY5" fmla="*/ 1250634 h 4291545"/>
              <a:gd name="connsiteX6" fmla="*/ 1169582 w 4795373"/>
              <a:gd name="connsiteY6" fmla="*/ 1101778 h 4291545"/>
              <a:gd name="connsiteX7" fmla="*/ 967563 w 4795373"/>
              <a:gd name="connsiteY7" fmla="*/ 1069880 h 4291545"/>
              <a:gd name="connsiteX8" fmla="*/ 542261 w 4795373"/>
              <a:gd name="connsiteY8" fmla="*/ 1208104 h 4291545"/>
              <a:gd name="connsiteX9" fmla="*/ 372140 w 4795373"/>
              <a:gd name="connsiteY9" fmla="*/ 1516448 h 4291545"/>
              <a:gd name="connsiteX10" fmla="*/ 287079 w 4795373"/>
              <a:gd name="connsiteY10" fmla="*/ 1973648 h 4291545"/>
              <a:gd name="connsiteX11" fmla="*/ 74428 w 4795373"/>
              <a:gd name="connsiteY11" fmla="*/ 2739192 h 4291545"/>
              <a:gd name="connsiteX12" fmla="*/ 340242 w 4795373"/>
              <a:gd name="connsiteY12" fmla="*/ 2739192 h 4291545"/>
              <a:gd name="connsiteX13" fmla="*/ 0 w 4795373"/>
              <a:gd name="connsiteY13" fmla="*/ 3611062 h 4291545"/>
              <a:gd name="connsiteX14" fmla="*/ 180754 w 4795373"/>
              <a:gd name="connsiteY14" fmla="*/ 3685490 h 4291545"/>
              <a:gd name="connsiteX15" fmla="*/ 31898 w 4795373"/>
              <a:gd name="connsiteY15" fmla="*/ 4174587 h 4291545"/>
              <a:gd name="connsiteX16" fmla="*/ 233917 w 4795373"/>
              <a:gd name="connsiteY16" fmla="*/ 4291545 h 4291545"/>
              <a:gd name="connsiteX17" fmla="*/ 478465 w 4795373"/>
              <a:gd name="connsiteY17" fmla="*/ 3717387 h 4291545"/>
              <a:gd name="connsiteX18" fmla="*/ 1116419 w 4795373"/>
              <a:gd name="connsiteY18" fmla="*/ 3770550 h 4291545"/>
              <a:gd name="connsiteX19" fmla="*/ 1371600 w 4795373"/>
              <a:gd name="connsiteY19" fmla="*/ 2994373 h 4291545"/>
              <a:gd name="connsiteX20" fmla="*/ 1839433 w 4795373"/>
              <a:gd name="connsiteY20" fmla="*/ 3249555 h 4291545"/>
              <a:gd name="connsiteX21" fmla="*/ 2519917 w 4795373"/>
              <a:gd name="connsiteY21" fmla="*/ 3813080 h 4291545"/>
              <a:gd name="connsiteX22" fmla="*/ 2806996 w 4795373"/>
              <a:gd name="connsiteY22" fmla="*/ 3440941 h 4291545"/>
              <a:gd name="connsiteX23" fmla="*/ 2020186 w 4795373"/>
              <a:gd name="connsiteY23" fmla="*/ 2441480 h 4291545"/>
              <a:gd name="connsiteX24" fmla="*/ 2062717 w 4795373"/>
              <a:gd name="connsiteY24" fmla="*/ 2260727 h 4291545"/>
              <a:gd name="connsiteX25" fmla="*/ 2732568 w 4795373"/>
              <a:gd name="connsiteY25" fmla="*/ 2441480 h 4291545"/>
              <a:gd name="connsiteX26" fmla="*/ 3848986 w 4795373"/>
              <a:gd name="connsiteY26" fmla="*/ 2877415 h 4291545"/>
              <a:gd name="connsiteX27" fmla="*/ 4008475 w 4795373"/>
              <a:gd name="connsiteY27" fmla="*/ 2579704 h 4291545"/>
              <a:gd name="connsiteX28" fmla="*/ 2913321 w 4795373"/>
              <a:gd name="connsiteY28" fmla="*/ 2218197 h 4291545"/>
              <a:gd name="connsiteX29" fmla="*/ 2934586 w 4795373"/>
              <a:gd name="connsiteY29" fmla="*/ 2090606 h 4291545"/>
              <a:gd name="connsiteX30" fmla="*/ 3710763 w 4795373"/>
              <a:gd name="connsiteY30" fmla="*/ 2239462 h 4291545"/>
              <a:gd name="connsiteX31" fmla="*/ 3668233 w 4795373"/>
              <a:gd name="connsiteY31" fmla="*/ 1814159 h 4291545"/>
              <a:gd name="connsiteX32" fmla="*/ 4295554 w 4795373"/>
              <a:gd name="connsiteY32" fmla="*/ 1527080 h 4291545"/>
              <a:gd name="connsiteX33" fmla="*/ 4774019 w 4795373"/>
              <a:gd name="connsiteY33" fmla="*/ 1144308 h 4291545"/>
              <a:gd name="connsiteX34" fmla="*/ 4667693 w 4795373"/>
              <a:gd name="connsiteY34" fmla="*/ 963555 h 4291545"/>
              <a:gd name="connsiteX35" fmla="*/ 3880884 w 4795373"/>
              <a:gd name="connsiteY35" fmla="*/ 1208104 h 4291545"/>
              <a:gd name="connsiteX36" fmla="*/ 2562447 w 4795373"/>
              <a:gd name="connsiteY36" fmla="*/ 1569611 h 4291545"/>
              <a:gd name="connsiteX37" fmla="*/ 2200940 w 4795373"/>
              <a:gd name="connsiteY37" fmla="*/ 1644038 h 4291545"/>
              <a:gd name="connsiteX38" fmla="*/ 1977656 w 4795373"/>
              <a:gd name="connsiteY38" fmla="*/ 825331 h 4291545"/>
              <a:gd name="connsiteX39" fmla="*/ 2296633 w 4795373"/>
              <a:gd name="connsiteY39" fmla="*/ 719006 h 4291545"/>
              <a:gd name="connsiteX40" fmla="*/ 2317898 w 4795373"/>
              <a:gd name="connsiteY40" fmla="*/ 633945 h 4291545"/>
              <a:gd name="connsiteX41" fmla="*/ 2945219 w 4795373"/>
              <a:gd name="connsiteY41" fmla="*/ 474457 h 4291545"/>
              <a:gd name="connsiteX42" fmla="*/ 2828261 w 4795373"/>
              <a:gd name="connsiteY42" fmla="*/ 91685 h 4291545"/>
              <a:gd name="connsiteX43" fmla="*/ 2441281 w 4795373"/>
              <a:gd name="connsiteY43" fmla="*/ 6621 h 4291545"/>
              <a:gd name="connsiteX44" fmla="*/ 4795373 w 4795373"/>
              <a:gd name="connsiteY44" fmla="*/ 6622 h 4291545"/>
              <a:gd name="connsiteX0" fmla="*/ 2402958 w 4890871"/>
              <a:gd name="connsiteY0" fmla="*/ 40966 h 4293989"/>
              <a:gd name="connsiteX1" fmla="*/ 1637414 w 4890871"/>
              <a:gd name="connsiteY1" fmla="*/ 285515 h 4293989"/>
              <a:gd name="connsiteX2" fmla="*/ 1690577 w 4890871"/>
              <a:gd name="connsiteY2" fmla="*/ 732082 h 4293989"/>
              <a:gd name="connsiteX3" fmla="*/ 1913861 w 4890871"/>
              <a:gd name="connsiteY3" fmla="*/ 1476362 h 4293989"/>
              <a:gd name="connsiteX4" fmla="*/ 1722475 w 4890871"/>
              <a:gd name="connsiteY4" fmla="*/ 1540157 h 4293989"/>
              <a:gd name="connsiteX5" fmla="*/ 1477926 w 4890871"/>
              <a:gd name="connsiteY5" fmla="*/ 1253078 h 4293989"/>
              <a:gd name="connsiteX6" fmla="*/ 1169582 w 4890871"/>
              <a:gd name="connsiteY6" fmla="*/ 1104222 h 4293989"/>
              <a:gd name="connsiteX7" fmla="*/ 967563 w 4890871"/>
              <a:gd name="connsiteY7" fmla="*/ 1072324 h 4293989"/>
              <a:gd name="connsiteX8" fmla="*/ 542261 w 4890871"/>
              <a:gd name="connsiteY8" fmla="*/ 1210548 h 4293989"/>
              <a:gd name="connsiteX9" fmla="*/ 372140 w 4890871"/>
              <a:gd name="connsiteY9" fmla="*/ 1518892 h 4293989"/>
              <a:gd name="connsiteX10" fmla="*/ 287079 w 4890871"/>
              <a:gd name="connsiteY10" fmla="*/ 1976092 h 4293989"/>
              <a:gd name="connsiteX11" fmla="*/ 74428 w 4890871"/>
              <a:gd name="connsiteY11" fmla="*/ 2741636 h 4293989"/>
              <a:gd name="connsiteX12" fmla="*/ 340242 w 4890871"/>
              <a:gd name="connsiteY12" fmla="*/ 2741636 h 4293989"/>
              <a:gd name="connsiteX13" fmla="*/ 0 w 4890871"/>
              <a:gd name="connsiteY13" fmla="*/ 3613506 h 4293989"/>
              <a:gd name="connsiteX14" fmla="*/ 180754 w 4890871"/>
              <a:gd name="connsiteY14" fmla="*/ 3687934 h 4293989"/>
              <a:gd name="connsiteX15" fmla="*/ 31898 w 4890871"/>
              <a:gd name="connsiteY15" fmla="*/ 4177031 h 4293989"/>
              <a:gd name="connsiteX16" fmla="*/ 233917 w 4890871"/>
              <a:gd name="connsiteY16" fmla="*/ 4293989 h 4293989"/>
              <a:gd name="connsiteX17" fmla="*/ 478465 w 4890871"/>
              <a:gd name="connsiteY17" fmla="*/ 3719831 h 4293989"/>
              <a:gd name="connsiteX18" fmla="*/ 1116419 w 4890871"/>
              <a:gd name="connsiteY18" fmla="*/ 3772994 h 4293989"/>
              <a:gd name="connsiteX19" fmla="*/ 1371600 w 4890871"/>
              <a:gd name="connsiteY19" fmla="*/ 2996817 h 4293989"/>
              <a:gd name="connsiteX20" fmla="*/ 1839433 w 4890871"/>
              <a:gd name="connsiteY20" fmla="*/ 3251999 h 4293989"/>
              <a:gd name="connsiteX21" fmla="*/ 2519917 w 4890871"/>
              <a:gd name="connsiteY21" fmla="*/ 3815524 h 4293989"/>
              <a:gd name="connsiteX22" fmla="*/ 2806996 w 4890871"/>
              <a:gd name="connsiteY22" fmla="*/ 3443385 h 4293989"/>
              <a:gd name="connsiteX23" fmla="*/ 2020186 w 4890871"/>
              <a:gd name="connsiteY23" fmla="*/ 2443924 h 4293989"/>
              <a:gd name="connsiteX24" fmla="*/ 2062717 w 4890871"/>
              <a:gd name="connsiteY24" fmla="*/ 2263171 h 4293989"/>
              <a:gd name="connsiteX25" fmla="*/ 2732568 w 4890871"/>
              <a:gd name="connsiteY25" fmla="*/ 2443924 h 4293989"/>
              <a:gd name="connsiteX26" fmla="*/ 3848986 w 4890871"/>
              <a:gd name="connsiteY26" fmla="*/ 2879859 h 4293989"/>
              <a:gd name="connsiteX27" fmla="*/ 4008475 w 4890871"/>
              <a:gd name="connsiteY27" fmla="*/ 2582148 h 4293989"/>
              <a:gd name="connsiteX28" fmla="*/ 2913321 w 4890871"/>
              <a:gd name="connsiteY28" fmla="*/ 2220641 h 4293989"/>
              <a:gd name="connsiteX29" fmla="*/ 2934586 w 4890871"/>
              <a:gd name="connsiteY29" fmla="*/ 2093050 h 4293989"/>
              <a:gd name="connsiteX30" fmla="*/ 3710763 w 4890871"/>
              <a:gd name="connsiteY30" fmla="*/ 2241906 h 4293989"/>
              <a:gd name="connsiteX31" fmla="*/ 3668233 w 4890871"/>
              <a:gd name="connsiteY31" fmla="*/ 1816603 h 4293989"/>
              <a:gd name="connsiteX32" fmla="*/ 4295554 w 4890871"/>
              <a:gd name="connsiteY32" fmla="*/ 1529524 h 4293989"/>
              <a:gd name="connsiteX33" fmla="*/ 4774019 w 4890871"/>
              <a:gd name="connsiteY33" fmla="*/ 1146752 h 4293989"/>
              <a:gd name="connsiteX34" fmla="*/ 4667693 w 4890871"/>
              <a:gd name="connsiteY34" fmla="*/ 965999 h 4293989"/>
              <a:gd name="connsiteX35" fmla="*/ 3880884 w 4890871"/>
              <a:gd name="connsiteY35" fmla="*/ 1210548 h 4293989"/>
              <a:gd name="connsiteX36" fmla="*/ 2562447 w 4890871"/>
              <a:gd name="connsiteY36" fmla="*/ 1572055 h 4293989"/>
              <a:gd name="connsiteX37" fmla="*/ 2200940 w 4890871"/>
              <a:gd name="connsiteY37" fmla="*/ 1646482 h 4293989"/>
              <a:gd name="connsiteX38" fmla="*/ 1977656 w 4890871"/>
              <a:gd name="connsiteY38" fmla="*/ 827775 h 4293989"/>
              <a:gd name="connsiteX39" fmla="*/ 2296633 w 4890871"/>
              <a:gd name="connsiteY39" fmla="*/ 721450 h 4293989"/>
              <a:gd name="connsiteX40" fmla="*/ 2317898 w 4890871"/>
              <a:gd name="connsiteY40" fmla="*/ 636389 h 4293989"/>
              <a:gd name="connsiteX41" fmla="*/ 2945219 w 4890871"/>
              <a:gd name="connsiteY41" fmla="*/ 476901 h 4293989"/>
              <a:gd name="connsiteX42" fmla="*/ 2828261 w 4890871"/>
              <a:gd name="connsiteY42" fmla="*/ 94129 h 4293989"/>
              <a:gd name="connsiteX43" fmla="*/ 2441281 w 4890871"/>
              <a:gd name="connsiteY43" fmla="*/ 9065 h 4293989"/>
              <a:gd name="connsiteX44" fmla="*/ 4689045 w 4890871"/>
              <a:gd name="connsiteY44" fmla="*/ 2444 h 4293989"/>
              <a:gd name="connsiteX45" fmla="*/ 4795373 w 4890871"/>
              <a:gd name="connsiteY45" fmla="*/ 9066 h 4293989"/>
              <a:gd name="connsiteX0" fmla="*/ 2402958 w 4890934"/>
              <a:gd name="connsiteY0" fmla="*/ 176769 h 4429792"/>
              <a:gd name="connsiteX1" fmla="*/ 1637414 w 4890934"/>
              <a:gd name="connsiteY1" fmla="*/ 421318 h 4429792"/>
              <a:gd name="connsiteX2" fmla="*/ 1690577 w 4890934"/>
              <a:gd name="connsiteY2" fmla="*/ 867885 h 4429792"/>
              <a:gd name="connsiteX3" fmla="*/ 1913861 w 4890934"/>
              <a:gd name="connsiteY3" fmla="*/ 1612165 h 4429792"/>
              <a:gd name="connsiteX4" fmla="*/ 1722475 w 4890934"/>
              <a:gd name="connsiteY4" fmla="*/ 1675960 h 4429792"/>
              <a:gd name="connsiteX5" fmla="*/ 1477926 w 4890934"/>
              <a:gd name="connsiteY5" fmla="*/ 1388881 h 4429792"/>
              <a:gd name="connsiteX6" fmla="*/ 1169582 w 4890934"/>
              <a:gd name="connsiteY6" fmla="*/ 1240025 h 4429792"/>
              <a:gd name="connsiteX7" fmla="*/ 967563 w 4890934"/>
              <a:gd name="connsiteY7" fmla="*/ 1208127 h 4429792"/>
              <a:gd name="connsiteX8" fmla="*/ 542261 w 4890934"/>
              <a:gd name="connsiteY8" fmla="*/ 1346351 h 4429792"/>
              <a:gd name="connsiteX9" fmla="*/ 372140 w 4890934"/>
              <a:gd name="connsiteY9" fmla="*/ 1654695 h 4429792"/>
              <a:gd name="connsiteX10" fmla="*/ 287079 w 4890934"/>
              <a:gd name="connsiteY10" fmla="*/ 2111895 h 4429792"/>
              <a:gd name="connsiteX11" fmla="*/ 74428 w 4890934"/>
              <a:gd name="connsiteY11" fmla="*/ 2877439 h 4429792"/>
              <a:gd name="connsiteX12" fmla="*/ 340242 w 4890934"/>
              <a:gd name="connsiteY12" fmla="*/ 2877439 h 4429792"/>
              <a:gd name="connsiteX13" fmla="*/ 0 w 4890934"/>
              <a:gd name="connsiteY13" fmla="*/ 3749309 h 4429792"/>
              <a:gd name="connsiteX14" fmla="*/ 180754 w 4890934"/>
              <a:gd name="connsiteY14" fmla="*/ 3823737 h 4429792"/>
              <a:gd name="connsiteX15" fmla="*/ 31898 w 4890934"/>
              <a:gd name="connsiteY15" fmla="*/ 4312834 h 4429792"/>
              <a:gd name="connsiteX16" fmla="*/ 233917 w 4890934"/>
              <a:gd name="connsiteY16" fmla="*/ 4429792 h 4429792"/>
              <a:gd name="connsiteX17" fmla="*/ 478465 w 4890934"/>
              <a:gd name="connsiteY17" fmla="*/ 3855634 h 4429792"/>
              <a:gd name="connsiteX18" fmla="*/ 1116419 w 4890934"/>
              <a:gd name="connsiteY18" fmla="*/ 3908797 h 4429792"/>
              <a:gd name="connsiteX19" fmla="*/ 1371600 w 4890934"/>
              <a:gd name="connsiteY19" fmla="*/ 3132620 h 4429792"/>
              <a:gd name="connsiteX20" fmla="*/ 1839433 w 4890934"/>
              <a:gd name="connsiteY20" fmla="*/ 3387802 h 4429792"/>
              <a:gd name="connsiteX21" fmla="*/ 2519917 w 4890934"/>
              <a:gd name="connsiteY21" fmla="*/ 3951327 h 4429792"/>
              <a:gd name="connsiteX22" fmla="*/ 2806996 w 4890934"/>
              <a:gd name="connsiteY22" fmla="*/ 3579188 h 4429792"/>
              <a:gd name="connsiteX23" fmla="*/ 2020186 w 4890934"/>
              <a:gd name="connsiteY23" fmla="*/ 2579727 h 4429792"/>
              <a:gd name="connsiteX24" fmla="*/ 2062717 w 4890934"/>
              <a:gd name="connsiteY24" fmla="*/ 2398974 h 4429792"/>
              <a:gd name="connsiteX25" fmla="*/ 2732568 w 4890934"/>
              <a:gd name="connsiteY25" fmla="*/ 2579727 h 4429792"/>
              <a:gd name="connsiteX26" fmla="*/ 3848986 w 4890934"/>
              <a:gd name="connsiteY26" fmla="*/ 3015662 h 4429792"/>
              <a:gd name="connsiteX27" fmla="*/ 4008475 w 4890934"/>
              <a:gd name="connsiteY27" fmla="*/ 2717951 h 4429792"/>
              <a:gd name="connsiteX28" fmla="*/ 2913321 w 4890934"/>
              <a:gd name="connsiteY28" fmla="*/ 2356444 h 4429792"/>
              <a:gd name="connsiteX29" fmla="*/ 2934586 w 4890934"/>
              <a:gd name="connsiteY29" fmla="*/ 2228853 h 4429792"/>
              <a:gd name="connsiteX30" fmla="*/ 3710763 w 4890934"/>
              <a:gd name="connsiteY30" fmla="*/ 2377709 h 4429792"/>
              <a:gd name="connsiteX31" fmla="*/ 3668233 w 4890934"/>
              <a:gd name="connsiteY31" fmla="*/ 1952406 h 4429792"/>
              <a:gd name="connsiteX32" fmla="*/ 4295554 w 4890934"/>
              <a:gd name="connsiteY32" fmla="*/ 1665327 h 4429792"/>
              <a:gd name="connsiteX33" fmla="*/ 4774019 w 4890934"/>
              <a:gd name="connsiteY33" fmla="*/ 1282555 h 4429792"/>
              <a:gd name="connsiteX34" fmla="*/ 4667693 w 4890934"/>
              <a:gd name="connsiteY34" fmla="*/ 1101802 h 4429792"/>
              <a:gd name="connsiteX35" fmla="*/ 3880884 w 4890934"/>
              <a:gd name="connsiteY35" fmla="*/ 1346351 h 4429792"/>
              <a:gd name="connsiteX36" fmla="*/ 2562447 w 4890934"/>
              <a:gd name="connsiteY36" fmla="*/ 1707858 h 4429792"/>
              <a:gd name="connsiteX37" fmla="*/ 2200940 w 4890934"/>
              <a:gd name="connsiteY37" fmla="*/ 1782285 h 4429792"/>
              <a:gd name="connsiteX38" fmla="*/ 1977656 w 4890934"/>
              <a:gd name="connsiteY38" fmla="*/ 963578 h 4429792"/>
              <a:gd name="connsiteX39" fmla="*/ 2296633 w 4890934"/>
              <a:gd name="connsiteY39" fmla="*/ 857253 h 4429792"/>
              <a:gd name="connsiteX40" fmla="*/ 2317898 w 4890934"/>
              <a:gd name="connsiteY40" fmla="*/ 772192 h 4429792"/>
              <a:gd name="connsiteX41" fmla="*/ 2945219 w 4890934"/>
              <a:gd name="connsiteY41" fmla="*/ 612704 h 4429792"/>
              <a:gd name="connsiteX42" fmla="*/ 2828261 w 4890934"/>
              <a:gd name="connsiteY42" fmla="*/ 229932 h 4429792"/>
              <a:gd name="connsiteX43" fmla="*/ 2441281 w 4890934"/>
              <a:gd name="connsiteY43" fmla="*/ 144868 h 4429792"/>
              <a:gd name="connsiteX44" fmla="*/ 4689142 w 4890934"/>
              <a:gd name="connsiteY44" fmla="*/ 0 h 4429792"/>
              <a:gd name="connsiteX45" fmla="*/ 4795373 w 4890934"/>
              <a:gd name="connsiteY45" fmla="*/ 144869 h 4429792"/>
              <a:gd name="connsiteX0" fmla="*/ 2402958 w 4795373"/>
              <a:gd name="connsiteY0" fmla="*/ 177294 h 4430317"/>
              <a:gd name="connsiteX1" fmla="*/ 1637414 w 4795373"/>
              <a:gd name="connsiteY1" fmla="*/ 421843 h 4430317"/>
              <a:gd name="connsiteX2" fmla="*/ 1690577 w 4795373"/>
              <a:gd name="connsiteY2" fmla="*/ 868410 h 4430317"/>
              <a:gd name="connsiteX3" fmla="*/ 1913861 w 4795373"/>
              <a:gd name="connsiteY3" fmla="*/ 1612690 h 4430317"/>
              <a:gd name="connsiteX4" fmla="*/ 1722475 w 4795373"/>
              <a:gd name="connsiteY4" fmla="*/ 1676485 h 4430317"/>
              <a:gd name="connsiteX5" fmla="*/ 1477926 w 4795373"/>
              <a:gd name="connsiteY5" fmla="*/ 1389406 h 4430317"/>
              <a:gd name="connsiteX6" fmla="*/ 1169582 w 4795373"/>
              <a:gd name="connsiteY6" fmla="*/ 1240550 h 4430317"/>
              <a:gd name="connsiteX7" fmla="*/ 967563 w 4795373"/>
              <a:gd name="connsiteY7" fmla="*/ 1208652 h 4430317"/>
              <a:gd name="connsiteX8" fmla="*/ 542261 w 4795373"/>
              <a:gd name="connsiteY8" fmla="*/ 1346876 h 4430317"/>
              <a:gd name="connsiteX9" fmla="*/ 372140 w 4795373"/>
              <a:gd name="connsiteY9" fmla="*/ 1655220 h 4430317"/>
              <a:gd name="connsiteX10" fmla="*/ 287079 w 4795373"/>
              <a:gd name="connsiteY10" fmla="*/ 2112420 h 4430317"/>
              <a:gd name="connsiteX11" fmla="*/ 74428 w 4795373"/>
              <a:gd name="connsiteY11" fmla="*/ 2877964 h 4430317"/>
              <a:gd name="connsiteX12" fmla="*/ 340242 w 4795373"/>
              <a:gd name="connsiteY12" fmla="*/ 2877964 h 4430317"/>
              <a:gd name="connsiteX13" fmla="*/ 0 w 4795373"/>
              <a:gd name="connsiteY13" fmla="*/ 3749834 h 4430317"/>
              <a:gd name="connsiteX14" fmla="*/ 180754 w 4795373"/>
              <a:gd name="connsiteY14" fmla="*/ 3824262 h 4430317"/>
              <a:gd name="connsiteX15" fmla="*/ 31898 w 4795373"/>
              <a:gd name="connsiteY15" fmla="*/ 4313359 h 4430317"/>
              <a:gd name="connsiteX16" fmla="*/ 233917 w 4795373"/>
              <a:gd name="connsiteY16" fmla="*/ 4430317 h 4430317"/>
              <a:gd name="connsiteX17" fmla="*/ 478465 w 4795373"/>
              <a:gd name="connsiteY17" fmla="*/ 3856159 h 4430317"/>
              <a:gd name="connsiteX18" fmla="*/ 1116419 w 4795373"/>
              <a:gd name="connsiteY18" fmla="*/ 3909322 h 4430317"/>
              <a:gd name="connsiteX19" fmla="*/ 1371600 w 4795373"/>
              <a:gd name="connsiteY19" fmla="*/ 3133145 h 4430317"/>
              <a:gd name="connsiteX20" fmla="*/ 1839433 w 4795373"/>
              <a:gd name="connsiteY20" fmla="*/ 3388327 h 4430317"/>
              <a:gd name="connsiteX21" fmla="*/ 2519917 w 4795373"/>
              <a:gd name="connsiteY21" fmla="*/ 3951852 h 4430317"/>
              <a:gd name="connsiteX22" fmla="*/ 2806996 w 4795373"/>
              <a:gd name="connsiteY22" fmla="*/ 3579713 h 4430317"/>
              <a:gd name="connsiteX23" fmla="*/ 2020186 w 4795373"/>
              <a:gd name="connsiteY23" fmla="*/ 2580252 h 4430317"/>
              <a:gd name="connsiteX24" fmla="*/ 2062717 w 4795373"/>
              <a:gd name="connsiteY24" fmla="*/ 2399499 h 4430317"/>
              <a:gd name="connsiteX25" fmla="*/ 2732568 w 4795373"/>
              <a:gd name="connsiteY25" fmla="*/ 2580252 h 4430317"/>
              <a:gd name="connsiteX26" fmla="*/ 3848986 w 4795373"/>
              <a:gd name="connsiteY26" fmla="*/ 3016187 h 4430317"/>
              <a:gd name="connsiteX27" fmla="*/ 4008475 w 4795373"/>
              <a:gd name="connsiteY27" fmla="*/ 2718476 h 4430317"/>
              <a:gd name="connsiteX28" fmla="*/ 2913321 w 4795373"/>
              <a:gd name="connsiteY28" fmla="*/ 2356969 h 4430317"/>
              <a:gd name="connsiteX29" fmla="*/ 2934586 w 4795373"/>
              <a:gd name="connsiteY29" fmla="*/ 2229378 h 4430317"/>
              <a:gd name="connsiteX30" fmla="*/ 3710763 w 4795373"/>
              <a:gd name="connsiteY30" fmla="*/ 2378234 h 4430317"/>
              <a:gd name="connsiteX31" fmla="*/ 3668233 w 4795373"/>
              <a:gd name="connsiteY31" fmla="*/ 1952931 h 4430317"/>
              <a:gd name="connsiteX32" fmla="*/ 4295554 w 4795373"/>
              <a:gd name="connsiteY32" fmla="*/ 1665852 h 4430317"/>
              <a:gd name="connsiteX33" fmla="*/ 4774019 w 4795373"/>
              <a:gd name="connsiteY33" fmla="*/ 1283080 h 4430317"/>
              <a:gd name="connsiteX34" fmla="*/ 4667693 w 4795373"/>
              <a:gd name="connsiteY34" fmla="*/ 1102327 h 4430317"/>
              <a:gd name="connsiteX35" fmla="*/ 3880884 w 4795373"/>
              <a:gd name="connsiteY35" fmla="*/ 1346876 h 4430317"/>
              <a:gd name="connsiteX36" fmla="*/ 2562447 w 4795373"/>
              <a:gd name="connsiteY36" fmla="*/ 1708383 h 4430317"/>
              <a:gd name="connsiteX37" fmla="*/ 2200940 w 4795373"/>
              <a:gd name="connsiteY37" fmla="*/ 1782810 h 4430317"/>
              <a:gd name="connsiteX38" fmla="*/ 1977656 w 4795373"/>
              <a:gd name="connsiteY38" fmla="*/ 964103 h 4430317"/>
              <a:gd name="connsiteX39" fmla="*/ 2296633 w 4795373"/>
              <a:gd name="connsiteY39" fmla="*/ 857778 h 4430317"/>
              <a:gd name="connsiteX40" fmla="*/ 2317898 w 4795373"/>
              <a:gd name="connsiteY40" fmla="*/ 772717 h 4430317"/>
              <a:gd name="connsiteX41" fmla="*/ 2945219 w 4795373"/>
              <a:gd name="connsiteY41" fmla="*/ 613229 h 4430317"/>
              <a:gd name="connsiteX42" fmla="*/ 2828261 w 4795373"/>
              <a:gd name="connsiteY42" fmla="*/ 230457 h 4430317"/>
              <a:gd name="connsiteX43" fmla="*/ 2441281 w 4795373"/>
              <a:gd name="connsiteY43" fmla="*/ 145393 h 4430317"/>
              <a:gd name="connsiteX44" fmla="*/ 4689142 w 4795373"/>
              <a:gd name="connsiteY44" fmla="*/ 525 h 4430317"/>
              <a:gd name="connsiteX45" fmla="*/ 4795373 w 4795373"/>
              <a:gd name="connsiteY45" fmla="*/ 145394 h 4430317"/>
              <a:gd name="connsiteX0" fmla="*/ 2402958 w 4795772"/>
              <a:gd name="connsiteY0" fmla="*/ 176789 h 4429812"/>
              <a:gd name="connsiteX1" fmla="*/ 1637414 w 4795772"/>
              <a:gd name="connsiteY1" fmla="*/ 421338 h 4429812"/>
              <a:gd name="connsiteX2" fmla="*/ 1690577 w 4795772"/>
              <a:gd name="connsiteY2" fmla="*/ 867905 h 4429812"/>
              <a:gd name="connsiteX3" fmla="*/ 1913861 w 4795772"/>
              <a:gd name="connsiteY3" fmla="*/ 1612185 h 4429812"/>
              <a:gd name="connsiteX4" fmla="*/ 1722475 w 4795772"/>
              <a:gd name="connsiteY4" fmla="*/ 1675980 h 4429812"/>
              <a:gd name="connsiteX5" fmla="*/ 1477926 w 4795772"/>
              <a:gd name="connsiteY5" fmla="*/ 1388901 h 4429812"/>
              <a:gd name="connsiteX6" fmla="*/ 1169582 w 4795772"/>
              <a:gd name="connsiteY6" fmla="*/ 1240045 h 4429812"/>
              <a:gd name="connsiteX7" fmla="*/ 967563 w 4795772"/>
              <a:gd name="connsiteY7" fmla="*/ 1208147 h 4429812"/>
              <a:gd name="connsiteX8" fmla="*/ 542261 w 4795772"/>
              <a:gd name="connsiteY8" fmla="*/ 1346371 h 4429812"/>
              <a:gd name="connsiteX9" fmla="*/ 372140 w 4795772"/>
              <a:gd name="connsiteY9" fmla="*/ 1654715 h 4429812"/>
              <a:gd name="connsiteX10" fmla="*/ 287079 w 4795772"/>
              <a:gd name="connsiteY10" fmla="*/ 2111915 h 4429812"/>
              <a:gd name="connsiteX11" fmla="*/ 74428 w 4795772"/>
              <a:gd name="connsiteY11" fmla="*/ 2877459 h 4429812"/>
              <a:gd name="connsiteX12" fmla="*/ 340242 w 4795772"/>
              <a:gd name="connsiteY12" fmla="*/ 2877459 h 4429812"/>
              <a:gd name="connsiteX13" fmla="*/ 0 w 4795772"/>
              <a:gd name="connsiteY13" fmla="*/ 3749329 h 4429812"/>
              <a:gd name="connsiteX14" fmla="*/ 180754 w 4795772"/>
              <a:gd name="connsiteY14" fmla="*/ 3823757 h 4429812"/>
              <a:gd name="connsiteX15" fmla="*/ 31898 w 4795772"/>
              <a:gd name="connsiteY15" fmla="*/ 4312854 h 4429812"/>
              <a:gd name="connsiteX16" fmla="*/ 233917 w 4795772"/>
              <a:gd name="connsiteY16" fmla="*/ 4429812 h 4429812"/>
              <a:gd name="connsiteX17" fmla="*/ 478465 w 4795772"/>
              <a:gd name="connsiteY17" fmla="*/ 3855654 h 4429812"/>
              <a:gd name="connsiteX18" fmla="*/ 1116419 w 4795772"/>
              <a:gd name="connsiteY18" fmla="*/ 3908817 h 4429812"/>
              <a:gd name="connsiteX19" fmla="*/ 1371600 w 4795772"/>
              <a:gd name="connsiteY19" fmla="*/ 3132640 h 4429812"/>
              <a:gd name="connsiteX20" fmla="*/ 1839433 w 4795772"/>
              <a:gd name="connsiteY20" fmla="*/ 3387822 h 4429812"/>
              <a:gd name="connsiteX21" fmla="*/ 2519917 w 4795772"/>
              <a:gd name="connsiteY21" fmla="*/ 3951347 h 4429812"/>
              <a:gd name="connsiteX22" fmla="*/ 2806996 w 4795772"/>
              <a:gd name="connsiteY22" fmla="*/ 3579208 h 4429812"/>
              <a:gd name="connsiteX23" fmla="*/ 2020186 w 4795772"/>
              <a:gd name="connsiteY23" fmla="*/ 2579747 h 4429812"/>
              <a:gd name="connsiteX24" fmla="*/ 2062717 w 4795772"/>
              <a:gd name="connsiteY24" fmla="*/ 2398994 h 4429812"/>
              <a:gd name="connsiteX25" fmla="*/ 2732568 w 4795772"/>
              <a:gd name="connsiteY25" fmla="*/ 2579747 h 4429812"/>
              <a:gd name="connsiteX26" fmla="*/ 3848986 w 4795772"/>
              <a:gd name="connsiteY26" fmla="*/ 3015682 h 4429812"/>
              <a:gd name="connsiteX27" fmla="*/ 4008475 w 4795772"/>
              <a:gd name="connsiteY27" fmla="*/ 2717971 h 4429812"/>
              <a:gd name="connsiteX28" fmla="*/ 2913321 w 4795772"/>
              <a:gd name="connsiteY28" fmla="*/ 2356464 h 4429812"/>
              <a:gd name="connsiteX29" fmla="*/ 2934586 w 4795772"/>
              <a:gd name="connsiteY29" fmla="*/ 2228873 h 4429812"/>
              <a:gd name="connsiteX30" fmla="*/ 3710763 w 4795772"/>
              <a:gd name="connsiteY30" fmla="*/ 2377729 h 4429812"/>
              <a:gd name="connsiteX31" fmla="*/ 3668233 w 4795772"/>
              <a:gd name="connsiteY31" fmla="*/ 1952426 h 4429812"/>
              <a:gd name="connsiteX32" fmla="*/ 4295554 w 4795772"/>
              <a:gd name="connsiteY32" fmla="*/ 1665347 h 4429812"/>
              <a:gd name="connsiteX33" fmla="*/ 4774019 w 4795772"/>
              <a:gd name="connsiteY33" fmla="*/ 1282575 h 4429812"/>
              <a:gd name="connsiteX34" fmla="*/ 4667693 w 4795772"/>
              <a:gd name="connsiteY34" fmla="*/ 1101822 h 4429812"/>
              <a:gd name="connsiteX35" fmla="*/ 3880884 w 4795772"/>
              <a:gd name="connsiteY35" fmla="*/ 1346371 h 4429812"/>
              <a:gd name="connsiteX36" fmla="*/ 2562447 w 4795772"/>
              <a:gd name="connsiteY36" fmla="*/ 1707878 h 4429812"/>
              <a:gd name="connsiteX37" fmla="*/ 2200940 w 4795772"/>
              <a:gd name="connsiteY37" fmla="*/ 1782305 h 4429812"/>
              <a:gd name="connsiteX38" fmla="*/ 1977656 w 4795772"/>
              <a:gd name="connsiteY38" fmla="*/ 963598 h 4429812"/>
              <a:gd name="connsiteX39" fmla="*/ 2296633 w 4795772"/>
              <a:gd name="connsiteY39" fmla="*/ 857273 h 4429812"/>
              <a:gd name="connsiteX40" fmla="*/ 2317898 w 4795772"/>
              <a:gd name="connsiteY40" fmla="*/ 772212 h 4429812"/>
              <a:gd name="connsiteX41" fmla="*/ 2945219 w 4795772"/>
              <a:gd name="connsiteY41" fmla="*/ 612724 h 4429812"/>
              <a:gd name="connsiteX42" fmla="*/ 2828261 w 4795772"/>
              <a:gd name="connsiteY42" fmla="*/ 229952 h 4429812"/>
              <a:gd name="connsiteX43" fmla="*/ 2441281 w 4795772"/>
              <a:gd name="connsiteY43" fmla="*/ 144888 h 4429812"/>
              <a:gd name="connsiteX44" fmla="*/ 4689142 w 4795772"/>
              <a:gd name="connsiteY44" fmla="*/ 20 h 4429812"/>
              <a:gd name="connsiteX45" fmla="*/ 4795772 w 4795772"/>
              <a:gd name="connsiteY45" fmla="*/ 4429812 h 4429812"/>
              <a:gd name="connsiteX0" fmla="*/ 2402958 w 4795772"/>
              <a:gd name="connsiteY0" fmla="*/ 37793 h 4290816"/>
              <a:gd name="connsiteX1" fmla="*/ 1637414 w 4795772"/>
              <a:gd name="connsiteY1" fmla="*/ 282342 h 4290816"/>
              <a:gd name="connsiteX2" fmla="*/ 1690577 w 4795772"/>
              <a:gd name="connsiteY2" fmla="*/ 728909 h 4290816"/>
              <a:gd name="connsiteX3" fmla="*/ 1913861 w 4795772"/>
              <a:gd name="connsiteY3" fmla="*/ 1473189 h 4290816"/>
              <a:gd name="connsiteX4" fmla="*/ 1722475 w 4795772"/>
              <a:gd name="connsiteY4" fmla="*/ 1536984 h 4290816"/>
              <a:gd name="connsiteX5" fmla="*/ 1477926 w 4795772"/>
              <a:gd name="connsiteY5" fmla="*/ 1249905 h 4290816"/>
              <a:gd name="connsiteX6" fmla="*/ 1169582 w 4795772"/>
              <a:gd name="connsiteY6" fmla="*/ 1101049 h 4290816"/>
              <a:gd name="connsiteX7" fmla="*/ 967563 w 4795772"/>
              <a:gd name="connsiteY7" fmla="*/ 1069151 h 4290816"/>
              <a:gd name="connsiteX8" fmla="*/ 542261 w 4795772"/>
              <a:gd name="connsiteY8" fmla="*/ 1207375 h 4290816"/>
              <a:gd name="connsiteX9" fmla="*/ 372140 w 4795772"/>
              <a:gd name="connsiteY9" fmla="*/ 1515719 h 4290816"/>
              <a:gd name="connsiteX10" fmla="*/ 287079 w 4795772"/>
              <a:gd name="connsiteY10" fmla="*/ 1972919 h 4290816"/>
              <a:gd name="connsiteX11" fmla="*/ 74428 w 4795772"/>
              <a:gd name="connsiteY11" fmla="*/ 2738463 h 4290816"/>
              <a:gd name="connsiteX12" fmla="*/ 340242 w 4795772"/>
              <a:gd name="connsiteY12" fmla="*/ 2738463 h 4290816"/>
              <a:gd name="connsiteX13" fmla="*/ 0 w 4795772"/>
              <a:gd name="connsiteY13" fmla="*/ 3610333 h 4290816"/>
              <a:gd name="connsiteX14" fmla="*/ 180754 w 4795772"/>
              <a:gd name="connsiteY14" fmla="*/ 3684761 h 4290816"/>
              <a:gd name="connsiteX15" fmla="*/ 31898 w 4795772"/>
              <a:gd name="connsiteY15" fmla="*/ 4173858 h 4290816"/>
              <a:gd name="connsiteX16" fmla="*/ 233917 w 4795772"/>
              <a:gd name="connsiteY16" fmla="*/ 4290816 h 4290816"/>
              <a:gd name="connsiteX17" fmla="*/ 478465 w 4795772"/>
              <a:gd name="connsiteY17" fmla="*/ 3716658 h 4290816"/>
              <a:gd name="connsiteX18" fmla="*/ 1116419 w 4795772"/>
              <a:gd name="connsiteY18" fmla="*/ 3769821 h 4290816"/>
              <a:gd name="connsiteX19" fmla="*/ 1371600 w 4795772"/>
              <a:gd name="connsiteY19" fmla="*/ 2993644 h 4290816"/>
              <a:gd name="connsiteX20" fmla="*/ 1839433 w 4795772"/>
              <a:gd name="connsiteY20" fmla="*/ 3248826 h 4290816"/>
              <a:gd name="connsiteX21" fmla="*/ 2519917 w 4795772"/>
              <a:gd name="connsiteY21" fmla="*/ 3812351 h 4290816"/>
              <a:gd name="connsiteX22" fmla="*/ 2806996 w 4795772"/>
              <a:gd name="connsiteY22" fmla="*/ 3440212 h 4290816"/>
              <a:gd name="connsiteX23" fmla="*/ 2020186 w 4795772"/>
              <a:gd name="connsiteY23" fmla="*/ 2440751 h 4290816"/>
              <a:gd name="connsiteX24" fmla="*/ 2062717 w 4795772"/>
              <a:gd name="connsiteY24" fmla="*/ 2259998 h 4290816"/>
              <a:gd name="connsiteX25" fmla="*/ 2732568 w 4795772"/>
              <a:gd name="connsiteY25" fmla="*/ 2440751 h 4290816"/>
              <a:gd name="connsiteX26" fmla="*/ 3848986 w 4795772"/>
              <a:gd name="connsiteY26" fmla="*/ 2876686 h 4290816"/>
              <a:gd name="connsiteX27" fmla="*/ 4008475 w 4795772"/>
              <a:gd name="connsiteY27" fmla="*/ 2578975 h 4290816"/>
              <a:gd name="connsiteX28" fmla="*/ 2913321 w 4795772"/>
              <a:gd name="connsiteY28" fmla="*/ 2217468 h 4290816"/>
              <a:gd name="connsiteX29" fmla="*/ 2934586 w 4795772"/>
              <a:gd name="connsiteY29" fmla="*/ 2089877 h 4290816"/>
              <a:gd name="connsiteX30" fmla="*/ 3710763 w 4795772"/>
              <a:gd name="connsiteY30" fmla="*/ 2238733 h 4290816"/>
              <a:gd name="connsiteX31" fmla="*/ 3668233 w 4795772"/>
              <a:gd name="connsiteY31" fmla="*/ 1813430 h 4290816"/>
              <a:gd name="connsiteX32" fmla="*/ 4295554 w 4795772"/>
              <a:gd name="connsiteY32" fmla="*/ 1526351 h 4290816"/>
              <a:gd name="connsiteX33" fmla="*/ 4774019 w 4795772"/>
              <a:gd name="connsiteY33" fmla="*/ 1143579 h 4290816"/>
              <a:gd name="connsiteX34" fmla="*/ 4667693 w 4795772"/>
              <a:gd name="connsiteY34" fmla="*/ 962826 h 4290816"/>
              <a:gd name="connsiteX35" fmla="*/ 3880884 w 4795772"/>
              <a:gd name="connsiteY35" fmla="*/ 1207375 h 4290816"/>
              <a:gd name="connsiteX36" fmla="*/ 2562447 w 4795772"/>
              <a:gd name="connsiteY36" fmla="*/ 1568882 h 4290816"/>
              <a:gd name="connsiteX37" fmla="*/ 2200940 w 4795772"/>
              <a:gd name="connsiteY37" fmla="*/ 1643309 h 4290816"/>
              <a:gd name="connsiteX38" fmla="*/ 1977656 w 4795772"/>
              <a:gd name="connsiteY38" fmla="*/ 824602 h 4290816"/>
              <a:gd name="connsiteX39" fmla="*/ 2296633 w 4795772"/>
              <a:gd name="connsiteY39" fmla="*/ 718277 h 4290816"/>
              <a:gd name="connsiteX40" fmla="*/ 2317898 w 4795772"/>
              <a:gd name="connsiteY40" fmla="*/ 633216 h 4290816"/>
              <a:gd name="connsiteX41" fmla="*/ 2945219 w 4795772"/>
              <a:gd name="connsiteY41" fmla="*/ 473728 h 4290816"/>
              <a:gd name="connsiteX42" fmla="*/ 2828261 w 4795772"/>
              <a:gd name="connsiteY42" fmla="*/ 90956 h 4290816"/>
              <a:gd name="connsiteX43" fmla="*/ 2441281 w 4795772"/>
              <a:gd name="connsiteY43" fmla="*/ 5892 h 4290816"/>
              <a:gd name="connsiteX44" fmla="*/ 4795536 w 4795772"/>
              <a:gd name="connsiteY44" fmla="*/ 9882 h 4290816"/>
              <a:gd name="connsiteX45" fmla="*/ 4795772 w 4795772"/>
              <a:gd name="connsiteY45" fmla="*/ 4290816 h 4290816"/>
              <a:gd name="connsiteX0" fmla="*/ 2402958 w 4966361"/>
              <a:gd name="connsiteY0" fmla="*/ 37793 h 4328206"/>
              <a:gd name="connsiteX1" fmla="*/ 1637414 w 4966361"/>
              <a:gd name="connsiteY1" fmla="*/ 282342 h 4328206"/>
              <a:gd name="connsiteX2" fmla="*/ 1690577 w 4966361"/>
              <a:gd name="connsiteY2" fmla="*/ 728909 h 4328206"/>
              <a:gd name="connsiteX3" fmla="*/ 1913861 w 4966361"/>
              <a:gd name="connsiteY3" fmla="*/ 1473189 h 4328206"/>
              <a:gd name="connsiteX4" fmla="*/ 1722475 w 4966361"/>
              <a:gd name="connsiteY4" fmla="*/ 1536984 h 4328206"/>
              <a:gd name="connsiteX5" fmla="*/ 1477926 w 4966361"/>
              <a:gd name="connsiteY5" fmla="*/ 1249905 h 4328206"/>
              <a:gd name="connsiteX6" fmla="*/ 1169582 w 4966361"/>
              <a:gd name="connsiteY6" fmla="*/ 1101049 h 4328206"/>
              <a:gd name="connsiteX7" fmla="*/ 967563 w 4966361"/>
              <a:gd name="connsiteY7" fmla="*/ 1069151 h 4328206"/>
              <a:gd name="connsiteX8" fmla="*/ 542261 w 4966361"/>
              <a:gd name="connsiteY8" fmla="*/ 1207375 h 4328206"/>
              <a:gd name="connsiteX9" fmla="*/ 372140 w 4966361"/>
              <a:gd name="connsiteY9" fmla="*/ 1515719 h 4328206"/>
              <a:gd name="connsiteX10" fmla="*/ 287079 w 4966361"/>
              <a:gd name="connsiteY10" fmla="*/ 1972919 h 4328206"/>
              <a:gd name="connsiteX11" fmla="*/ 74428 w 4966361"/>
              <a:gd name="connsiteY11" fmla="*/ 2738463 h 4328206"/>
              <a:gd name="connsiteX12" fmla="*/ 340242 w 4966361"/>
              <a:gd name="connsiteY12" fmla="*/ 2738463 h 4328206"/>
              <a:gd name="connsiteX13" fmla="*/ 0 w 4966361"/>
              <a:gd name="connsiteY13" fmla="*/ 3610333 h 4328206"/>
              <a:gd name="connsiteX14" fmla="*/ 180754 w 4966361"/>
              <a:gd name="connsiteY14" fmla="*/ 3684761 h 4328206"/>
              <a:gd name="connsiteX15" fmla="*/ 31898 w 4966361"/>
              <a:gd name="connsiteY15" fmla="*/ 4173858 h 4328206"/>
              <a:gd name="connsiteX16" fmla="*/ 233917 w 4966361"/>
              <a:gd name="connsiteY16" fmla="*/ 4290816 h 4328206"/>
              <a:gd name="connsiteX17" fmla="*/ 478465 w 4966361"/>
              <a:gd name="connsiteY17" fmla="*/ 3716658 h 4328206"/>
              <a:gd name="connsiteX18" fmla="*/ 1116419 w 4966361"/>
              <a:gd name="connsiteY18" fmla="*/ 3769821 h 4328206"/>
              <a:gd name="connsiteX19" fmla="*/ 1371600 w 4966361"/>
              <a:gd name="connsiteY19" fmla="*/ 2993644 h 4328206"/>
              <a:gd name="connsiteX20" fmla="*/ 1839433 w 4966361"/>
              <a:gd name="connsiteY20" fmla="*/ 3248826 h 4328206"/>
              <a:gd name="connsiteX21" fmla="*/ 2519917 w 4966361"/>
              <a:gd name="connsiteY21" fmla="*/ 3812351 h 4328206"/>
              <a:gd name="connsiteX22" fmla="*/ 2806996 w 4966361"/>
              <a:gd name="connsiteY22" fmla="*/ 3440212 h 4328206"/>
              <a:gd name="connsiteX23" fmla="*/ 2020186 w 4966361"/>
              <a:gd name="connsiteY23" fmla="*/ 2440751 h 4328206"/>
              <a:gd name="connsiteX24" fmla="*/ 2062717 w 4966361"/>
              <a:gd name="connsiteY24" fmla="*/ 2259998 h 4328206"/>
              <a:gd name="connsiteX25" fmla="*/ 2732568 w 4966361"/>
              <a:gd name="connsiteY25" fmla="*/ 2440751 h 4328206"/>
              <a:gd name="connsiteX26" fmla="*/ 3848986 w 4966361"/>
              <a:gd name="connsiteY26" fmla="*/ 2876686 h 4328206"/>
              <a:gd name="connsiteX27" fmla="*/ 4008475 w 4966361"/>
              <a:gd name="connsiteY27" fmla="*/ 2578975 h 4328206"/>
              <a:gd name="connsiteX28" fmla="*/ 2913321 w 4966361"/>
              <a:gd name="connsiteY28" fmla="*/ 2217468 h 4328206"/>
              <a:gd name="connsiteX29" fmla="*/ 2934586 w 4966361"/>
              <a:gd name="connsiteY29" fmla="*/ 2089877 h 4328206"/>
              <a:gd name="connsiteX30" fmla="*/ 3710763 w 4966361"/>
              <a:gd name="connsiteY30" fmla="*/ 2238733 h 4328206"/>
              <a:gd name="connsiteX31" fmla="*/ 3668233 w 4966361"/>
              <a:gd name="connsiteY31" fmla="*/ 1813430 h 4328206"/>
              <a:gd name="connsiteX32" fmla="*/ 4295554 w 4966361"/>
              <a:gd name="connsiteY32" fmla="*/ 1526351 h 4328206"/>
              <a:gd name="connsiteX33" fmla="*/ 4774019 w 4966361"/>
              <a:gd name="connsiteY33" fmla="*/ 1143579 h 4328206"/>
              <a:gd name="connsiteX34" fmla="*/ 4667693 w 4966361"/>
              <a:gd name="connsiteY34" fmla="*/ 962826 h 4328206"/>
              <a:gd name="connsiteX35" fmla="*/ 3880884 w 4966361"/>
              <a:gd name="connsiteY35" fmla="*/ 1207375 h 4328206"/>
              <a:gd name="connsiteX36" fmla="*/ 2562447 w 4966361"/>
              <a:gd name="connsiteY36" fmla="*/ 1568882 h 4328206"/>
              <a:gd name="connsiteX37" fmla="*/ 2200940 w 4966361"/>
              <a:gd name="connsiteY37" fmla="*/ 1643309 h 4328206"/>
              <a:gd name="connsiteX38" fmla="*/ 1977656 w 4966361"/>
              <a:gd name="connsiteY38" fmla="*/ 824602 h 4328206"/>
              <a:gd name="connsiteX39" fmla="*/ 2296633 w 4966361"/>
              <a:gd name="connsiteY39" fmla="*/ 718277 h 4328206"/>
              <a:gd name="connsiteX40" fmla="*/ 2317898 w 4966361"/>
              <a:gd name="connsiteY40" fmla="*/ 633216 h 4328206"/>
              <a:gd name="connsiteX41" fmla="*/ 2945219 w 4966361"/>
              <a:gd name="connsiteY41" fmla="*/ 473728 h 4328206"/>
              <a:gd name="connsiteX42" fmla="*/ 2828261 w 4966361"/>
              <a:gd name="connsiteY42" fmla="*/ 90956 h 4328206"/>
              <a:gd name="connsiteX43" fmla="*/ 2441281 w 4966361"/>
              <a:gd name="connsiteY43" fmla="*/ 5892 h 4328206"/>
              <a:gd name="connsiteX44" fmla="*/ 4795536 w 4966361"/>
              <a:gd name="connsiteY44" fmla="*/ 9882 h 4328206"/>
              <a:gd name="connsiteX45" fmla="*/ 4784740 w 4966361"/>
              <a:gd name="connsiteY45" fmla="*/ 3881260 h 4328206"/>
              <a:gd name="connsiteX46" fmla="*/ 4795772 w 4966361"/>
              <a:gd name="connsiteY46" fmla="*/ 4290816 h 4328206"/>
              <a:gd name="connsiteX0" fmla="*/ 2402958 w 4961989"/>
              <a:gd name="connsiteY0" fmla="*/ 37793 h 4328206"/>
              <a:gd name="connsiteX1" fmla="*/ 1637414 w 4961989"/>
              <a:gd name="connsiteY1" fmla="*/ 282342 h 4328206"/>
              <a:gd name="connsiteX2" fmla="*/ 1690577 w 4961989"/>
              <a:gd name="connsiteY2" fmla="*/ 728909 h 4328206"/>
              <a:gd name="connsiteX3" fmla="*/ 1913861 w 4961989"/>
              <a:gd name="connsiteY3" fmla="*/ 1473189 h 4328206"/>
              <a:gd name="connsiteX4" fmla="*/ 1722475 w 4961989"/>
              <a:gd name="connsiteY4" fmla="*/ 1536984 h 4328206"/>
              <a:gd name="connsiteX5" fmla="*/ 1477926 w 4961989"/>
              <a:gd name="connsiteY5" fmla="*/ 1249905 h 4328206"/>
              <a:gd name="connsiteX6" fmla="*/ 1169582 w 4961989"/>
              <a:gd name="connsiteY6" fmla="*/ 1101049 h 4328206"/>
              <a:gd name="connsiteX7" fmla="*/ 967563 w 4961989"/>
              <a:gd name="connsiteY7" fmla="*/ 1069151 h 4328206"/>
              <a:gd name="connsiteX8" fmla="*/ 542261 w 4961989"/>
              <a:gd name="connsiteY8" fmla="*/ 1207375 h 4328206"/>
              <a:gd name="connsiteX9" fmla="*/ 372140 w 4961989"/>
              <a:gd name="connsiteY9" fmla="*/ 1515719 h 4328206"/>
              <a:gd name="connsiteX10" fmla="*/ 287079 w 4961989"/>
              <a:gd name="connsiteY10" fmla="*/ 1972919 h 4328206"/>
              <a:gd name="connsiteX11" fmla="*/ 74428 w 4961989"/>
              <a:gd name="connsiteY11" fmla="*/ 2738463 h 4328206"/>
              <a:gd name="connsiteX12" fmla="*/ 340242 w 4961989"/>
              <a:gd name="connsiteY12" fmla="*/ 2738463 h 4328206"/>
              <a:gd name="connsiteX13" fmla="*/ 0 w 4961989"/>
              <a:gd name="connsiteY13" fmla="*/ 3610333 h 4328206"/>
              <a:gd name="connsiteX14" fmla="*/ 180754 w 4961989"/>
              <a:gd name="connsiteY14" fmla="*/ 3684761 h 4328206"/>
              <a:gd name="connsiteX15" fmla="*/ 31898 w 4961989"/>
              <a:gd name="connsiteY15" fmla="*/ 4173858 h 4328206"/>
              <a:gd name="connsiteX16" fmla="*/ 233917 w 4961989"/>
              <a:gd name="connsiteY16" fmla="*/ 4290816 h 4328206"/>
              <a:gd name="connsiteX17" fmla="*/ 478465 w 4961989"/>
              <a:gd name="connsiteY17" fmla="*/ 3716658 h 4328206"/>
              <a:gd name="connsiteX18" fmla="*/ 1116419 w 4961989"/>
              <a:gd name="connsiteY18" fmla="*/ 3769821 h 4328206"/>
              <a:gd name="connsiteX19" fmla="*/ 1371600 w 4961989"/>
              <a:gd name="connsiteY19" fmla="*/ 2993644 h 4328206"/>
              <a:gd name="connsiteX20" fmla="*/ 1839433 w 4961989"/>
              <a:gd name="connsiteY20" fmla="*/ 3248826 h 4328206"/>
              <a:gd name="connsiteX21" fmla="*/ 2519917 w 4961989"/>
              <a:gd name="connsiteY21" fmla="*/ 3812351 h 4328206"/>
              <a:gd name="connsiteX22" fmla="*/ 2806996 w 4961989"/>
              <a:gd name="connsiteY22" fmla="*/ 3440212 h 4328206"/>
              <a:gd name="connsiteX23" fmla="*/ 2020186 w 4961989"/>
              <a:gd name="connsiteY23" fmla="*/ 2440751 h 4328206"/>
              <a:gd name="connsiteX24" fmla="*/ 2062717 w 4961989"/>
              <a:gd name="connsiteY24" fmla="*/ 2259998 h 4328206"/>
              <a:gd name="connsiteX25" fmla="*/ 2732568 w 4961989"/>
              <a:gd name="connsiteY25" fmla="*/ 2440751 h 4328206"/>
              <a:gd name="connsiteX26" fmla="*/ 3848986 w 4961989"/>
              <a:gd name="connsiteY26" fmla="*/ 2876686 h 4328206"/>
              <a:gd name="connsiteX27" fmla="*/ 4008475 w 4961989"/>
              <a:gd name="connsiteY27" fmla="*/ 2578975 h 4328206"/>
              <a:gd name="connsiteX28" fmla="*/ 2913321 w 4961989"/>
              <a:gd name="connsiteY28" fmla="*/ 2217468 h 4328206"/>
              <a:gd name="connsiteX29" fmla="*/ 2934586 w 4961989"/>
              <a:gd name="connsiteY29" fmla="*/ 2089877 h 4328206"/>
              <a:gd name="connsiteX30" fmla="*/ 3710763 w 4961989"/>
              <a:gd name="connsiteY30" fmla="*/ 2238733 h 4328206"/>
              <a:gd name="connsiteX31" fmla="*/ 3668233 w 4961989"/>
              <a:gd name="connsiteY31" fmla="*/ 1813430 h 4328206"/>
              <a:gd name="connsiteX32" fmla="*/ 4295554 w 4961989"/>
              <a:gd name="connsiteY32" fmla="*/ 1526351 h 4328206"/>
              <a:gd name="connsiteX33" fmla="*/ 4774019 w 4961989"/>
              <a:gd name="connsiteY33" fmla="*/ 1143579 h 4328206"/>
              <a:gd name="connsiteX34" fmla="*/ 4667693 w 4961989"/>
              <a:gd name="connsiteY34" fmla="*/ 962826 h 4328206"/>
              <a:gd name="connsiteX35" fmla="*/ 3880884 w 4961989"/>
              <a:gd name="connsiteY35" fmla="*/ 1207375 h 4328206"/>
              <a:gd name="connsiteX36" fmla="*/ 2562447 w 4961989"/>
              <a:gd name="connsiteY36" fmla="*/ 1568882 h 4328206"/>
              <a:gd name="connsiteX37" fmla="*/ 2200940 w 4961989"/>
              <a:gd name="connsiteY37" fmla="*/ 1643309 h 4328206"/>
              <a:gd name="connsiteX38" fmla="*/ 1977656 w 4961989"/>
              <a:gd name="connsiteY38" fmla="*/ 824602 h 4328206"/>
              <a:gd name="connsiteX39" fmla="*/ 2296633 w 4961989"/>
              <a:gd name="connsiteY39" fmla="*/ 718277 h 4328206"/>
              <a:gd name="connsiteX40" fmla="*/ 2317898 w 4961989"/>
              <a:gd name="connsiteY40" fmla="*/ 633216 h 4328206"/>
              <a:gd name="connsiteX41" fmla="*/ 2945219 w 4961989"/>
              <a:gd name="connsiteY41" fmla="*/ 473728 h 4328206"/>
              <a:gd name="connsiteX42" fmla="*/ 2828261 w 4961989"/>
              <a:gd name="connsiteY42" fmla="*/ 90956 h 4328206"/>
              <a:gd name="connsiteX43" fmla="*/ 2441281 w 4961989"/>
              <a:gd name="connsiteY43" fmla="*/ 5892 h 4328206"/>
              <a:gd name="connsiteX44" fmla="*/ 4795536 w 4961989"/>
              <a:gd name="connsiteY44" fmla="*/ 9882 h 4328206"/>
              <a:gd name="connsiteX45" fmla="*/ 4784740 w 4961989"/>
              <a:gd name="connsiteY45" fmla="*/ 3881260 h 4328206"/>
              <a:gd name="connsiteX46" fmla="*/ 4795772 w 4961989"/>
              <a:gd name="connsiteY46" fmla="*/ 4290816 h 4328206"/>
              <a:gd name="connsiteX0" fmla="*/ 2402958 w 4961989"/>
              <a:gd name="connsiteY0" fmla="*/ 37793 h 4290816"/>
              <a:gd name="connsiteX1" fmla="*/ 1637414 w 4961989"/>
              <a:gd name="connsiteY1" fmla="*/ 282342 h 4290816"/>
              <a:gd name="connsiteX2" fmla="*/ 1690577 w 4961989"/>
              <a:gd name="connsiteY2" fmla="*/ 728909 h 4290816"/>
              <a:gd name="connsiteX3" fmla="*/ 1913861 w 4961989"/>
              <a:gd name="connsiteY3" fmla="*/ 1473189 h 4290816"/>
              <a:gd name="connsiteX4" fmla="*/ 1722475 w 4961989"/>
              <a:gd name="connsiteY4" fmla="*/ 1536984 h 4290816"/>
              <a:gd name="connsiteX5" fmla="*/ 1477926 w 4961989"/>
              <a:gd name="connsiteY5" fmla="*/ 1249905 h 4290816"/>
              <a:gd name="connsiteX6" fmla="*/ 1169582 w 4961989"/>
              <a:gd name="connsiteY6" fmla="*/ 1101049 h 4290816"/>
              <a:gd name="connsiteX7" fmla="*/ 967563 w 4961989"/>
              <a:gd name="connsiteY7" fmla="*/ 1069151 h 4290816"/>
              <a:gd name="connsiteX8" fmla="*/ 542261 w 4961989"/>
              <a:gd name="connsiteY8" fmla="*/ 1207375 h 4290816"/>
              <a:gd name="connsiteX9" fmla="*/ 372140 w 4961989"/>
              <a:gd name="connsiteY9" fmla="*/ 1515719 h 4290816"/>
              <a:gd name="connsiteX10" fmla="*/ 287079 w 4961989"/>
              <a:gd name="connsiteY10" fmla="*/ 1972919 h 4290816"/>
              <a:gd name="connsiteX11" fmla="*/ 74428 w 4961989"/>
              <a:gd name="connsiteY11" fmla="*/ 2738463 h 4290816"/>
              <a:gd name="connsiteX12" fmla="*/ 340242 w 4961989"/>
              <a:gd name="connsiteY12" fmla="*/ 2738463 h 4290816"/>
              <a:gd name="connsiteX13" fmla="*/ 0 w 4961989"/>
              <a:gd name="connsiteY13" fmla="*/ 3610333 h 4290816"/>
              <a:gd name="connsiteX14" fmla="*/ 180754 w 4961989"/>
              <a:gd name="connsiteY14" fmla="*/ 3684761 h 4290816"/>
              <a:gd name="connsiteX15" fmla="*/ 31898 w 4961989"/>
              <a:gd name="connsiteY15" fmla="*/ 4173858 h 4290816"/>
              <a:gd name="connsiteX16" fmla="*/ 233917 w 4961989"/>
              <a:gd name="connsiteY16" fmla="*/ 4290816 h 4290816"/>
              <a:gd name="connsiteX17" fmla="*/ 478465 w 4961989"/>
              <a:gd name="connsiteY17" fmla="*/ 3716658 h 4290816"/>
              <a:gd name="connsiteX18" fmla="*/ 1116419 w 4961989"/>
              <a:gd name="connsiteY18" fmla="*/ 3769821 h 4290816"/>
              <a:gd name="connsiteX19" fmla="*/ 1371600 w 4961989"/>
              <a:gd name="connsiteY19" fmla="*/ 2993644 h 4290816"/>
              <a:gd name="connsiteX20" fmla="*/ 1839433 w 4961989"/>
              <a:gd name="connsiteY20" fmla="*/ 3248826 h 4290816"/>
              <a:gd name="connsiteX21" fmla="*/ 2519917 w 4961989"/>
              <a:gd name="connsiteY21" fmla="*/ 3812351 h 4290816"/>
              <a:gd name="connsiteX22" fmla="*/ 2806996 w 4961989"/>
              <a:gd name="connsiteY22" fmla="*/ 3440212 h 4290816"/>
              <a:gd name="connsiteX23" fmla="*/ 2020186 w 4961989"/>
              <a:gd name="connsiteY23" fmla="*/ 2440751 h 4290816"/>
              <a:gd name="connsiteX24" fmla="*/ 2062717 w 4961989"/>
              <a:gd name="connsiteY24" fmla="*/ 2259998 h 4290816"/>
              <a:gd name="connsiteX25" fmla="*/ 2732568 w 4961989"/>
              <a:gd name="connsiteY25" fmla="*/ 2440751 h 4290816"/>
              <a:gd name="connsiteX26" fmla="*/ 3848986 w 4961989"/>
              <a:gd name="connsiteY26" fmla="*/ 2876686 h 4290816"/>
              <a:gd name="connsiteX27" fmla="*/ 4008475 w 4961989"/>
              <a:gd name="connsiteY27" fmla="*/ 2578975 h 4290816"/>
              <a:gd name="connsiteX28" fmla="*/ 2913321 w 4961989"/>
              <a:gd name="connsiteY28" fmla="*/ 2217468 h 4290816"/>
              <a:gd name="connsiteX29" fmla="*/ 2934586 w 4961989"/>
              <a:gd name="connsiteY29" fmla="*/ 2089877 h 4290816"/>
              <a:gd name="connsiteX30" fmla="*/ 3710763 w 4961989"/>
              <a:gd name="connsiteY30" fmla="*/ 2238733 h 4290816"/>
              <a:gd name="connsiteX31" fmla="*/ 3668233 w 4961989"/>
              <a:gd name="connsiteY31" fmla="*/ 1813430 h 4290816"/>
              <a:gd name="connsiteX32" fmla="*/ 4295554 w 4961989"/>
              <a:gd name="connsiteY32" fmla="*/ 1526351 h 4290816"/>
              <a:gd name="connsiteX33" fmla="*/ 4774019 w 4961989"/>
              <a:gd name="connsiteY33" fmla="*/ 1143579 h 4290816"/>
              <a:gd name="connsiteX34" fmla="*/ 4667693 w 4961989"/>
              <a:gd name="connsiteY34" fmla="*/ 962826 h 4290816"/>
              <a:gd name="connsiteX35" fmla="*/ 3880884 w 4961989"/>
              <a:gd name="connsiteY35" fmla="*/ 1207375 h 4290816"/>
              <a:gd name="connsiteX36" fmla="*/ 2562447 w 4961989"/>
              <a:gd name="connsiteY36" fmla="*/ 1568882 h 4290816"/>
              <a:gd name="connsiteX37" fmla="*/ 2200940 w 4961989"/>
              <a:gd name="connsiteY37" fmla="*/ 1643309 h 4290816"/>
              <a:gd name="connsiteX38" fmla="*/ 1977656 w 4961989"/>
              <a:gd name="connsiteY38" fmla="*/ 824602 h 4290816"/>
              <a:gd name="connsiteX39" fmla="*/ 2296633 w 4961989"/>
              <a:gd name="connsiteY39" fmla="*/ 718277 h 4290816"/>
              <a:gd name="connsiteX40" fmla="*/ 2317898 w 4961989"/>
              <a:gd name="connsiteY40" fmla="*/ 633216 h 4290816"/>
              <a:gd name="connsiteX41" fmla="*/ 2945219 w 4961989"/>
              <a:gd name="connsiteY41" fmla="*/ 473728 h 4290816"/>
              <a:gd name="connsiteX42" fmla="*/ 2828261 w 4961989"/>
              <a:gd name="connsiteY42" fmla="*/ 90956 h 4290816"/>
              <a:gd name="connsiteX43" fmla="*/ 2441281 w 4961989"/>
              <a:gd name="connsiteY43" fmla="*/ 5892 h 4290816"/>
              <a:gd name="connsiteX44" fmla="*/ 4795536 w 4961989"/>
              <a:gd name="connsiteY44" fmla="*/ 9882 h 4290816"/>
              <a:gd name="connsiteX45" fmla="*/ 4784740 w 4961989"/>
              <a:gd name="connsiteY45" fmla="*/ 3881260 h 4290816"/>
              <a:gd name="connsiteX46" fmla="*/ 4795772 w 4961989"/>
              <a:gd name="connsiteY46" fmla="*/ 4290816 h 4290816"/>
              <a:gd name="connsiteX0" fmla="*/ 3370540 w 5929571"/>
              <a:gd name="connsiteY0" fmla="*/ 37793 h 4338848"/>
              <a:gd name="connsiteX1" fmla="*/ 2604996 w 5929571"/>
              <a:gd name="connsiteY1" fmla="*/ 282342 h 4338848"/>
              <a:gd name="connsiteX2" fmla="*/ 2658159 w 5929571"/>
              <a:gd name="connsiteY2" fmla="*/ 728909 h 4338848"/>
              <a:gd name="connsiteX3" fmla="*/ 2881443 w 5929571"/>
              <a:gd name="connsiteY3" fmla="*/ 1473189 h 4338848"/>
              <a:gd name="connsiteX4" fmla="*/ 2690057 w 5929571"/>
              <a:gd name="connsiteY4" fmla="*/ 1536984 h 4338848"/>
              <a:gd name="connsiteX5" fmla="*/ 2445508 w 5929571"/>
              <a:gd name="connsiteY5" fmla="*/ 1249905 h 4338848"/>
              <a:gd name="connsiteX6" fmla="*/ 2137164 w 5929571"/>
              <a:gd name="connsiteY6" fmla="*/ 1101049 h 4338848"/>
              <a:gd name="connsiteX7" fmla="*/ 1935145 w 5929571"/>
              <a:gd name="connsiteY7" fmla="*/ 1069151 h 4338848"/>
              <a:gd name="connsiteX8" fmla="*/ 1509843 w 5929571"/>
              <a:gd name="connsiteY8" fmla="*/ 1207375 h 4338848"/>
              <a:gd name="connsiteX9" fmla="*/ 1339722 w 5929571"/>
              <a:gd name="connsiteY9" fmla="*/ 1515719 h 4338848"/>
              <a:gd name="connsiteX10" fmla="*/ 1254661 w 5929571"/>
              <a:gd name="connsiteY10" fmla="*/ 1972919 h 4338848"/>
              <a:gd name="connsiteX11" fmla="*/ 1042010 w 5929571"/>
              <a:gd name="connsiteY11" fmla="*/ 2738463 h 4338848"/>
              <a:gd name="connsiteX12" fmla="*/ 1307824 w 5929571"/>
              <a:gd name="connsiteY12" fmla="*/ 2738463 h 4338848"/>
              <a:gd name="connsiteX13" fmla="*/ 967582 w 5929571"/>
              <a:gd name="connsiteY13" fmla="*/ 3610333 h 4338848"/>
              <a:gd name="connsiteX14" fmla="*/ 1148336 w 5929571"/>
              <a:gd name="connsiteY14" fmla="*/ 3684761 h 4338848"/>
              <a:gd name="connsiteX15" fmla="*/ 999480 w 5929571"/>
              <a:gd name="connsiteY15" fmla="*/ 4173858 h 4338848"/>
              <a:gd name="connsiteX16" fmla="*/ 1201499 w 5929571"/>
              <a:gd name="connsiteY16" fmla="*/ 4290816 h 4338848"/>
              <a:gd name="connsiteX17" fmla="*/ 1446047 w 5929571"/>
              <a:gd name="connsiteY17" fmla="*/ 3716658 h 4338848"/>
              <a:gd name="connsiteX18" fmla="*/ 2084001 w 5929571"/>
              <a:gd name="connsiteY18" fmla="*/ 3769821 h 4338848"/>
              <a:gd name="connsiteX19" fmla="*/ 2339182 w 5929571"/>
              <a:gd name="connsiteY19" fmla="*/ 2993644 h 4338848"/>
              <a:gd name="connsiteX20" fmla="*/ 2807015 w 5929571"/>
              <a:gd name="connsiteY20" fmla="*/ 3248826 h 4338848"/>
              <a:gd name="connsiteX21" fmla="*/ 3487499 w 5929571"/>
              <a:gd name="connsiteY21" fmla="*/ 3812351 h 4338848"/>
              <a:gd name="connsiteX22" fmla="*/ 3774578 w 5929571"/>
              <a:gd name="connsiteY22" fmla="*/ 3440212 h 4338848"/>
              <a:gd name="connsiteX23" fmla="*/ 2987768 w 5929571"/>
              <a:gd name="connsiteY23" fmla="*/ 2440751 h 4338848"/>
              <a:gd name="connsiteX24" fmla="*/ 3030299 w 5929571"/>
              <a:gd name="connsiteY24" fmla="*/ 2259998 h 4338848"/>
              <a:gd name="connsiteX25" fmla="*/ 3700150 w 5929571"/>
              <a:gd name="connsiteY25" fmla="*/ 2440751 h 4338848"/>
              <a:gd name="connsiteX26" fmla="*/ 4816568 w 5929571"/>
              <a:gd name="connsiteY26" fmla="*/ 2876686 h 4338848"/>
              <a:gd name="connsiteX27" fmla="*/ 4976057 w 5929571"/>
              <a:gd name="connsiteY27" fmla="*/ 2578975 h 4338848"/>
              <a:gd name="connsiteX28" fmla="*/ 3880903 w 5929571"/>
              <a:gd name="connsiteY28" fmla="*/ 2217468 h 4338848"/>
              <a:gd name="connsiteX29" fmla="*/ 3902168 w 5929571"/>
              <a:gd name="connsiteY29" fmla="*/ 2089877 h 4338848"/>
              <a:gd name="connsiteX30" fmla="*/ 4678345 w 5929571"/>
              <a:gd name="connsiteY30" fmla="*/ 2238733 h 4338848"/>
              <a:gd name="connsiteX31" fmla="*/ 4635815 w 5929571"/>
              <a:gd name="connsiteY31" fmla="*/ 1813430 h 4338848"/>
              <a:gd name="connsiteX32" fmla="*/ 5263136 w 5929571"/>
              <a:gd name="connsiteY32" fmla="*/ 1526351 h 4338848"/>
              <a:gd name="connsiteX33" fmla="*/ 5741601 w 5929571"/>
              <a:gd name="connsiteY33" fmla="*/ 1143579 h 4338848"/>
              <a:gd name="connsiteX34" fmla="*/ 5635275 w 5929571"/>
              <a:gd name="connsiteY34" fmla="*/ 962826 h 4338848"/>
              <a:gd name="connsiteX35" fmla="*/ 4848466 w 5929571"/>
              <a:gd name="connsiteY35" fmla="*/ 1207375 h 4338848"/>
              <a:gd name="connsiteX36" fmla="*/ 3530029 w 5929571"/>
              <a:gd name="connsiteY36" fmla="*/ 1568882 h 4338848"/>
              <a:gd name="connsiteX37" fmla="*/ 3168522 w 5929571"/>
              <a:gd name="connsiteY37" fmla="*/ 1643309 h 4338848"/>
              <a:gd name="connsiteX38" fmla="*/ 2945238 w 5929571"/>
              <a:gd name="connsiteY38" fmla="*/ 824602 h 4338848"/>
              <a:gd name="connsiteX39" fmla="*/ 3264215 w 5929571"/>
              <a:gd name="connsiteY39" fmla="*/ 718277 h 4338848"/>
              <a:gd name="connsiteX40" fmla="*/ 3285480 w 5929571"/>
              <a:gd name="connsiteY40" fmla="*/ 633216 h 4338848"/>
              <a:gd name="connsiteX41" fmla="*/ 3912801 w 5929571"/>
              <a:gd name="connsiteY41" fmla="*/ 473728 h 4338848"/>
              <a:gd name="connsiteX42" fmla="*/ 3795843 w 5929571"/>
              <a:gd name="connsiteY42" fmla="*/ 90956 h 4338848"/>
              <a:gd name="connsiteX43" fmla="*/ 3408863 w 5929571"/>
              <a:gd name="connsiteY43" fmla="*/ 5892 h 4338848"/>
              <a:gd name="connsiteX44" fmla="*/ 5763118 w 5929571"/>
              <a:gd name="connsiteY44" fmla="*/ 9882 h 4338848"/>
              <a:gd name="connsiteX45" fmla="*/ 5752322 w 5929571"/>
              <a:gd name="connsiteY45" fmla="*/ 3881260 h 4338848"/>
              <a:gd name="connsiteX46" fmla="*/ 0 w 5929571"/>
              <a:gd name="connsiteY46" fmla="*/ 4338848 h 4338848"/>
              <a:gd name="connsiteX0" fmla="*/ 3370540 w 5932276"/>
              <a:gd name="connsiteY0" fmla="*/ 37793 h 4338848"/>
              <a:gd name="connsiteX1" fmla="*/ 2604996 w 5932276"/>
              <a:gd name="connsiteY1" fmla="*/ 282342 h 4338848"/>
              <a:gd name="connsiteX2" fmla="*/ 2658159 w 5932276"/>
              <a:gd name="connsiteY2" fmla="*/ 728909 h 4338848"/>
              <a:gd name="connsiteX3" fmla="*/ 2881443 w 5932276"/>
              <a:gd name="connsiteY3" fmla="*/ 1473189 h 4338848"/>
              <a:gd name="connsiteX4" fmla="*/ 2690057 w 5932276"/>
              <a:gd name="connsiteY4" fmla="*/ 1536984 h 4338848"/>
              <a:gd name="connsiteX5" fmla="*/ 2445508 w 5932276"/>
              <a:gd name="connsiteY5" fmla="*/ 1249905 h 4338848"/>
              <a:gd name="connsiteX6" fmla="*/ 2137164 w 5932276"/>
              <a:gd name="connsiteY6" fmla="*/ 1101049 h 4338848"/>
              <a:gd name="connsiteX7" fmla="*/ 1935145 w 5932276"/>
              <a:gd name="connsiteY7" fmla="*/ 1069151 h 4338848"/>
              <a:gd name="connsiteX8" fmla="*/ 1509843 w 5932276"/>
              <a:gd name="connsiteY8" fmla="*/ 1207375 h 4338848"/>
              <a:gd name="connsiteX9" fmla="*/ 1339722 w 5932276"/>
              <a:gd name="connsiteY9" fmla="*/ 1515719 h 4338848"/>
              <a:gd name="connsiteX10" fmla="*/ 1254661 w 5932276"/>
              <a:gd name="connsiteY10" fmla="*/ 1972919 h 4338848"/>
              <a:gd name="connsiteX11" fmla="*/ 1042010 w 5932276"/>
              <a:gd name="connsiteY11" fmla="*/ 2738463 h 4338848"/>
              <a:gd name="connsiteX12" fmla="*/ 1307824 w 5932276"/>
              <a:gd name="connsiteY12" fmla="*/ 2738463 h 4338848"/>
              <a:gd name="connsiteX13" fmla="*/ 967582 w 5932276"/>
              <a:gd name="connsiteY13" fmla="*/ 3610333 h 4338848"/>
              <a:gd name="connsiteX14" fmla="*/ 1148336 w 5932276"/>
              <a:gd name="connsiteY14" fmla="*/ 3684761 h 4338848"/>
              <a:gd name="connsiteX15" fmla="*/ 999480 w 5932276"/>
              <a:gd name="connsiteY15" fmla="*/ 4173858 h 4338848"/>
              <a:gd name="connsiteX16" fmla="*/ 1201499 w 5932276"/>
              <a:gd name="connsiteY16" fmla="*/ 4290816 h 4338848"/>
              <a:gd name="connsiteX17" fmla="*/ 1446047 w 5932276"/>
              <a:gd name="connsiteY17" fmla="*/ 3716658 h 4338848"/>
              <a:gd name="connsiteX18" fmla="*/ 2084001 w 5932276"/>
              <a:gd name="connsiteY18" fmla="*/ 3769821 h 4338848"/>
              <a:gd name="connsiteX19" fmla="*/ 2339182 w 5932276"/>
              <a:gd name="connsiteY19" fmla="*/ 2993644 h 4338848"/>
              <a:gd name="connsiteX20" fmla="*/ 2807015 w 5932276"/>
              <a:gd name="connsiteY20" fmla="*/ 3248826 h 4338848"/>
              <a:gd name="connsiteX21" fmla="*/ 3487499 w 5932276"/>
              <a:gd name="connsiteY21" fmla="*/ 3812351 h 4338848"/>
              <a:gd name="connsiteX22" fmla="*/ 3774578 w 5932276"/>
              <a:gd name="connsiteY22" fmla="*/ 3440212 h 4338848"/>
              <a:gd name="connsiteX23" fmla="*/ 2987768 w 5932276"/>
              <a:gd name="connsiteY23" fmla="*/ 2440751 h 4338848"/>
              <a:gd name="connsiteX24" fmla="*/ 3030299 w 5932276"/>
              <a:gd name="connsiteY24" fmla="*/ 2259998 h 4338848"/>
              <a:gd name="connsiteX25" fmla="*/ 3700150 w 5932276"/>
              <a:gd name="connsiteY25" fmla="*/ 2440751 h 4338848"/>
              <a:gd name="connsiteX26" fmla="*/ 4816568 w 5932276"/>
              <a:gd name="connsiteY26" fmla="*/ 2876686 h 4338848"/>
              <a:gd name="connsiteX27" fmla="*/ 4976057 w 5932276"/>
              <a:gd name="connsiteY27" fmla="*/ 2578975 h 4338848"/>
              <a:gd name="connsiteX28" fmla="*/ 3880903 w 5932276"/>
              <a:gd name="connsiteY28" fmla="*/ 2217468 h 4338848"/>
              <a:gd name="connsiteX29" fmla="*/ 3902168 w 5932276"/>
              <a:gd name="connsiteY29" fmla="*/ 2089877 h 4338848"/>
              <a:gd name="connsiteX30" fmla="*/ 4678345 w 5932276"/>
              <a:gd name="connsiteY30" fmla="*/ 2238733 h 4338848"/>
              <a:gd name="connsiteX31" fmla="*/ 4635815 w 5932276"/>
              <a:gd name="connsiteY31" fmla="*/ 1813430 h 4338848"/>
              <a:gd name="connsiteX32" fmla="*/ 5263136 w 5932276"/>
              <a:gd name="connsiteY32" fmla="*/ 1526351 h 4338848"/>
              <a:gd name="connsiteX33" fmla="*/ 5741601 w 5932276"/>
              <a:gd name="connsiteY33" fmla="*/ 1143579 h 4338848"/>
              <a:gd name="connsiteX34" fmla="*/ 5635275 w 5932276"/>
              <a:gd name="connsiteY34" fmla="*/ 962826 h 4338848"/>
              <a:gd name="connsiteX35" fmla="*/ 4848466 w 5932276"/>
              <a:gd name="connsiteY35" fmla="*/ 1207375 h 4338848"/>
              <a:gd name="connsiteX36" fmla="*/ 3530029 w 5932276"/>
              <a:gd name="connsiteY36" fmla="*/ 1568882 h 4338848"/>
              <a:gd name="connsiteX37" fmla="*/ 3168522 w 5932276"/>
              <a:gd name="connsiteY37" fmla="*/ 1643309 h 4338848"/>
              <a:gd name="connsiteX38" fmla="*/ 2945238 w 5932276"/>
              <a:gd name="connsiteY38" fmla="*/ 824602 h 4338848"/>
              <a:gd name="connsiteX39" fmla="*/ 3264215 w 5932276"/>
              <a:gd name="connsiteY39" fmla="*/ 718277 h 4338848"/>
              <a:gd name="connsiteX40" fmla="*/ 3285480 w 5932276"/>
              <a:gd name="connsiteY40" fmla="*/ 633216 h 4338848"/>
              <a:gd name="connsiteX41" fmla="*/ 3912801 w 5932276"/>
              <a:gd name="connsiteY41" fmla="*/ 473728 h 4338848"/>
              <a:gd name="connsiteX42" fmla="*/ 3795843 w 5932276"/>
              <a:gd name="connsiteY42" fmla="*/ 90956 h 4338848"/>
              <a:gd name="connsiteX43" fmla="*/ 3408863 w 5932276"/>
              <a:gd name="connsiteY43" fmla="*/ 5892 h 4338848"/>
              <a:gd name="connsiteX44" fmla="*/ 5763118 w 5932276"/>
              <a:gd name="connsiteY44" fmla="*/ 9882 h 4338848"/>
              <a:gd name="connsiteX45" fmla="*/ 5763407 w 5932276"/>
              <a:gd name="connsiteY45" fmla="*/ 4338612 h 4338848"/>
              <a:gd name="connsiteX46" fmla="*/ 0 w 5932276"/>
              <a:gd name="connsiteY46" fmla="*/ 4338848 h 4338848"/>
              <a:gd name="connsiteX0" fmla="*/ 3370540 w 5763407"/>
              <a:gd name="connsiteY0" fmla="*/ 37793 h 4341176"/>
              <a:gd name="connsiteX1" fmla="*/ 2604996 w 5763407"/>
              <a:gd name="connsiteY1" fmla="*/ 282342 h 4341176"/>
              <a:gd name="connsiteX2" fmla="*/ 2658159 w 5763407"/>
              <a:gd name="connsiteY2" fmla="*/ 728909 h 4341176"/>
              <a:gd name="connsiteX3" fmla="*/ 2881443 w 5763407"/>
              <a:gd name="connsiteY3" fmla="*/ 1473189 h 4341176"/>
              <a:gd name="connsiteX4" fmla="*/ 2690057 w 5763407"/>
              <a:gd name="connsiteY4" fmla="*/ 1536984 h 4341176"/>
              <a:gd name="connsiteX5" fmla="*/ 2445508 w 5763407"/>
              <a:gd name="connsiteY5" fmla="*/ 1249905 h 4341176"/>
              <a:gd name="connsiteX6" fmla="*/ 2137164 w 5763407"/>
              <a:gd name="connsiteY6" fmla="*/ 1101049 h 4341176"/>
              <a:gd name="connsiteX7" fmla="*/ 1935145 w 5763407"/>
              <a:gd name="connsiteY7" fmla="*/ 1069151 h 4341176"/>
              <a:gd name="connsiteX8" fmla="*/ 1509843 w 5763407"/>
              <a:gd name="connsiteY8" fmla="*/ 1207375 h 4341176"/>
              <a:gd name="connsiteX9" fmla="*/ 1339722 w 5763407"/>
              <a:gd name="connsiteY9" fmla="*/ 1515719 h 4341176"/>
              <a:gd name="connsiteX10" fmla="*/ 1254661 w 5763407"/>
              <a:gd name="connsiteY10" fmla="*/ 1972919 h 4341176"/>
              <a:gd name="connsiteX11" fmla="*/ 1042010 w 5763407"/>
              <a:gd name="connsiteY11" fmla="*/ 2738463 h 4341176"/>
              <a:gd name="connsiteX12" fmla="*/ 1307824 w 5763407"/>
              <a:gd name="connsiteY12" fmla="*/ 2738463 h 4341176"/>
              <a:gd name="connsiteX13" fmla="*/ 967582 w 5763407"/>
              <a:gd name="connsiteY13" fmla="*/ 3610333 h 4341176"/>
              <a:gd name="connsiteX14" fmla="*/ 1148336 w 5763407"/>
              <a:gd name="connsiteY14" fmla="*/ 3684761 h 4341176"/>
              <a:gd name="connsiteX15" fmla="*/ 999480 w 5763407"/>
              <a:gd name="connsiteY15" fmla="*/ 4173858 h 4341176"/>
              <a:gd name="connsiteX16" fmla="*/ 1201499 w 5763407"/>
              <a:gd name="connsiteY16" fmla="*/ 4290816 h 4341176"/>
              <a:gd name="connsiteX17" fmla="*/ 1446047 w 5763407"/>
              <a:gd name="connsiteY17" fmla="*/ 3716658 h 4341176"/>
              <a:gd name="connsiteX18" fmla="*/ 2084001 w 5763407"/>
              <a:gd name="connsiteY18" fmla="*/ 3769821 h 4341176"/>
              <a:gd name="connsiteX19" fmla="*/ 2339182 w 5763407"/>
              <a:gd name="connsiteY19" fmla="*/ 2993644 h 4341176"/>
              <a:gd name="connsiteX20" fmla="*/ 2807015 w 5763407"/>
              <a:gd name="connsiteY20" fmla="*/ 3248826 h 4341176"/>
              <a:gd name="connsiteX21" fmla="*/ 3487499 w 5763407"/>
              <a:gd name="connsiteY21" fmla="*/ 3812351 h 4341176"/>
              <a:gd name="connsiteX22" fmla="*/ 3774578 w 5763407"/>
              <a:gd name="connsiteY22" fmla="*/ 3440212 h 4341176"/>
              <a:gd name="connsiteX23" fmla="*/ 2987768 w 5763407"/>
              <a:gd name="connsiteY23" fmla="*/ 2440751 h 4341176"/>
              <a:gd name="connsiteX24" fmla="*/ 3030299 w 5763407"/>
              <a:gd name="connsiteY24" fmla="*/ 2259998 h 4341176"/>
              <a:gd name="connsiteX25" fmla="*/ 3700150 w 5763407"/>
              <a:gd name="connsiteY25" fmla="*/ 2440751 h 4341176"/>
              <a:gd name="connsiteX26" fmla="*/ 4816568 w 5763407"/>
              <a:gd name="connsiteY26" fmla="*/ 2876686 h 4341176"/>
              <a:gd name="connsiteX27" fmla="*/ 4976057 w 5763407"/>
              <a:gd name="connsiteY27" fmla="*/ 2578975 h 4341176"/>
              <a:gd name="connsiteX28" fmla="*/ 3880903 w 5763407"/>
              <a:gd name="connsiteY28" fmla="*/ 2217468 h 4341176"/>
              <a:gd name="connsiteX29" fmla="*/ 3902168 w 5763407"/>
              <a:gd name="connsiteY29" fmla="*/ 2089877 h 4341176"/>
              <a:gd name="connsiteX30" fmla="*/ 4678345 w 5763407"/>
              <a:gd name="connsiteY30" fmla="*/ 2238733 h 4341176"/>
              <a:gd name="connsiteX31" fmla="*/ 4635815 w 5763407"/>
              <a:gd name="connsiteY31" fmla="*/ 1813430 h 4341176"/>
              <a:gd name="connsiteX32" fmla="*/ 5263136 w 5763407"/>
              <a:gd name="connsiteY32" fmla="*/ 1526351 h 4341176"/>
              <a:gd name="connsiteX33" fmla="*/ 5741601 w 5763407"/>
              <a:gd name="connsiteY33" fmla="*/ 1143579 h 4341176"/>
              <a:gd name="connsiteX34" fmla="*/ 5635275 w 5763407"/>
              <a:gd name="connsiteY34" fmla="*/ 962826 h 4341176"/>
              <a:gd name="connsiteX35" fmla="*/ 4848466 w 5763407"/>
              <a:gd name="connsiteY35" fmla="*/ 1207375 h 4341176"/>
              <a:gd name="connsiteX36" fmla="*/ 3530029 w 5763407"/>
              <a:gd name="connsiteY36" fmla="*/ 1568882 h 4341176"/>
              <a:gd name="connsiteX37" fmla="*/ 3168522 w 5763407"/>
              <a:gd name="connsiteY37" fmla="*/ 1643309 h 4341176"/>
              <a:gd name="connsiteX38" fmla="*/ 2945238 w 5763407"/>
              <a:gd name="connsiteY38" fmla="*/ 824602 h 4341176"/>
              <a:gd name="connsiteX39" fmla="*/ 3264215 w 5763407"/>
              <a:gd name="connsiteY39" fmla="*/ 718277 h 4341176"/>
              <a:gd name="connsiteX40" fmla="*/ 3285480 w 5763407"/>
              <a:gd name="connsiteY40" fmla="*/ 633216 h 4341176"/>
              <a:gd name="connsiteX41" fmla="*/ 3912801 w 5763407"/>
              <a:gd name="connsiteY41" fmla="*/ 473728 h 4341176"/>
              <a:gd name="connsiteX42" fmla="*/ 3795843 w 5763407"/>
              <a:gd name="connsiteY42" fmla="*/ 90956 h 4341176"/>
              <a:gd name="connsiteX43" fmla="*/ 3408863 w 5763407"/>
              <a:gd name="connsiteY43" fmla="*/ 5892 h 4341176"/>
              <a:gd name="connsiteX44" fmla="*/ 5763118 w 5763407"/>
              <a:gd name="connsiteY44" fmla="*/ 9882 h 4341176"/>
              <a:gd name="connsiteX45" fmla="*/ 5763407 w 5763407"/>
              <a:gd name="connsiteY45" fmla="*/ 4338612 h 4341176"/>
              <a:gd name="connsiteX46" fmla="*/ 0 w 5763407"/>
              <a:gd name="connsiteY46" fmla="*/ 4338848 h 4341176"/>
              <a:gd name="connsiteX0" fmla="*/ 3607938 w 6000805"/>
              <a:gd name="connsiteY0" fmla="*/ 37793 h 4652218"/>
              <a:gd name="connsiteX1" fmla="*/ 2842394 w 6000805"/>
              <a:gd name="connsiteY1" fmla="*/ 282342 h 4652218"/>
              <a:gd name="connsiteX2" fmla="*/ 2895557 w 6000805"/>
              <a:gd name="connsiteY2" fmla="*/ 728909 h 4652218"/>
              <a:gd name="connsiteX3" fmla="*/ 3118841 w 6000805"/>
              <a:gd name="connsiteY3" fmla="*/ 1473189 h 4652218"/>
              <a:gd name="connsiteX4" fmla="*/ 2927455 w 6000805"/>
              <a:gd name="connsiteY4" fmla="*/ 1536984 h 4652218"/>
              <a:gd name="connsiteX5" fmla="*/ 2682906 w 6000805"/>
              <a:gd name="connsiteY5" fmla="*/ 1249905 h 4652218"/>
              <a:gd name="connsiteX6" fmla="*/ 2374562 w 6000805"/>
              <a:gd name="connsiteY6" fmla="*/ 1101049 h 4652218"/>
              <a:gd name="connsiteX7" fmla="*/ 2172543 w 6000805"/>
              <a:gd name="connsiteY7" fmla="*/ 1069151 h 4652218"/>
              <a:gd name="connsiteX8" fmla="*/ 1747241 w 6000805"/>
              <a:gd name="connsiteY8" fmla="*/ 1207375 h 4652218"/>
              <a:gd name="connsiteX9" fmla="*/ 1577120 w 6000805"/>
              <a:gd name="connsiteY9" fmla="*/ 1515719 h 4652218"/>
              <a:gd name="connsiteX10" fmla="*/ 1492059 w 6000805"/>
              <a:gd name="connsiteY10" fmla="*/ 1972919 h 4652218"/>
              <a:gd name="connsiteX11" fmla="*/ 1279408 w 6000805"/>
              <a:gd name="connsiteY11" fmla="*/ 2738463 h 4652218"/>
              <a:gd name="connsiteX12" fmla="*/ 1545222 w 6000805"/>
              <a:gd name="connsiteY12" fmla="*/ 2738463 h 4652218"/>
              <a:gd name="connsiteX13" fmla="*/ 1204980 w 6000805"/>
              <a:gd name="connsiteY13" fmla="*/ 3610333 h 4652218"/>
              <a:gd name="connsiteX14" fmla="*/ 1385734 w 6000805"/>
              <a:gd name="connsiteY14" fmla="*/ 3684761 h 4652218"/>
              <a:gd name="connsiteX15" fmla="*/ 1236878 w 6000805"/>
              <a:gd name="connsiteY15" fmla="*/ 4173858 h 4652218"/>
              <a:gd name="connsiteX16" fmla="*/ 1438897 w 6000805"/>
              <a:gd name="connsiteY16" fmla="*/ 4290816 h 4652218"/>
              <a:gd name="connsiteX17" fmla="*/ 1683445 w 6000805"/>
              <a:gd name="connsiteY17" fmla="*/ 3716658 h 4652218"/>
              <a:gd name="connsiteX18" fmla="*/ 2321399 w 6000805"/>
              <a:gd name="connsiteY18" fmla="*/ 3769821 h 4652218"/>
              <a:gd name="connsiteX19" fmla="*/ 2576580 w 6000805"/>
              <a:gd name="connsiteY19" fmla="*/ 2993644 h 4652218"/>
              <a:gd name="connsiteX20" fmla="*/ 3044413 w 6000805"/>
              <a:gd name="connsiteY20" fmla="*/ 3248826 h 4652218"/>
              <a:gd name="connsiteX21" fmla="*/ 3724897 w 6000805"/>
              <a:gd name="connsiteY21" fmla="*/ 3812351 h 4652218"/>
              <a:gd name="connsiteX22" fmla="*/ 4011976 w 6000805"/>
              <a:gd name="connsiteY22" fmla="*/ 3440212 h 4652218"/>
              <a:gd name="connsiteX23" fmla="*/ 3225166 w 6000805"/>
              <a:gd name="connsiteY23" fmla="*/ 2440751 h 4652218"/>
              <a:gd name="connsiteX24" fmla="*/ 3267697 w 6000805"/>
              <a:gd name="connsiteY24" fmla="*/ 2259998 h 4652218"/>
              <a:gd name="connsiteX25" fmla="*/ 3937548 w 6000805"/>
              <a:gd name="connsiteY25" fmla="*/ 2440751 h 4652218"/>
              <a:gd name="connsiteX26" fmla="*/ 5053966 w 6000805"/>
              <a:gd name="connsiteY26" fmla="*/ 2876686 h 4652218"/>
              <a:gd name="connsiteX27" fmla="*/ 5213455 w 6000805"/>
              <a:gd name="connsiteY27" fmla="*/ 2578975 h 4652218"/>
              <a:gd name="connsiteX28" fmla="*/ 4118301 w 6000805"/>
              <a:gd name="connsiteY28" fmla="*/ 2217468 h 4652218"/>
              <a:gd name="connsiteX29" fmla="*/ 4139566 w 6000805"/>
              <a:gd name="connsiteY29" fmla="*/ 2089877 h 4652218"/>
              <a:gd name="connsiteX30" fmla="*/ 4915743 w 6000805"/>
              <a:gd name="connsiteY30" fmla="*/ 2238733 h 4652218"/>
              <a:gd name="connsiteX31" fmla="*/ 4873213 w 6000805"/>
              <a:gd name="connsiteY31" fmla="*/ 1813430 h 4652218"/>
              <a:gd name="connsiteX32" fmla="*/ 5500534 w 6000805"/>
              <a:gd name="connsiteY32" fmla="*/ 1526351 h 4652218"/>
              <a:gd name="connsiteX33" fmla="*/ 5978999 w 6000805"/>
              <a:gd name="connsiteY33" fmla="*/ 1143579 h 4652218"/>
              <a:gd name="connsiteX34" fmla="*/ 5872673 w 6000805"/>
              <a:gd name="connsiteY34" fmla="*/ 962826 h 4652218"/>
              <a:gd name="connsiteX35" fmla="*/ 5085864 w 6000805"/>
              <a:gd name="connsiteY35" fmla="*/ 1207375 h 4652218"/>
              <a:gd name="connsiteX36" fmla="*/ 3767427 w 6000805"/>
              <a:gd name="connsiteY36" fmla="*/ 1568882 h 4652218"/>
              <a:gd name="connsiteX37" fmla="*/ 3405920 w 6000805"/>
              <a:gd name="connsiteY37" fmla="*/ 1643309 h 4652218"/>
              <a:gd name="connsiteX38" fmla="*/ 3182636 w 6000805"/>
              <a:gd name="connsiteY38" fmla="*/ 824602 h 4652218"/>
              <a:gd name="connsiteX39" fmla="*/ 3501613 w 6000805"/>
              <a:gd name="connsiteY39" fmla="*/ 718277 h 4652218"/>
              <a:gd name="connsiteX40" fmla="*/ 3522878 w 6000805"/>
              <a:gd name="connsiteY40" fmla="*/ 633216 h 4652218"/>
              <a:gd name="connsiteX41" fmla="*/ 4150199 w 6000805"/>
              <a:gd name="connsiteY41" fmla="*/ 473728 h 4652218"/>
              <a:gd name="connsiteX42" fmla="*/ 4033241 w 6000805"/>
              <a:gd name="connsiteY42" fmla="*/ 90956 h 4652218"/>
              <a:gd name="connsiteX43" fmla="*/ 3646261 w 6000805"/>
              <a:gd name="connsiteY43" fmla="*/ 5892 h 4652218"/>
              <a:gd name="connsiteX44" fmla="*/ 6000516 w 6000805"/>
              <a:gd name="connsiteY44" fmla="*/ 9882 h 4652218"/>
              <a:gd name="connsiteX45" fmla="*/ 6000805 w 6000805"/>
              <a:gd name="connsiteY45" fmla="*/ 4338612 h 4652218"/>
              <a:gd name="connsiteX46" fmla="*/ 492585 w 6000805"/>
              <a:gd name="connsiteY46" fmla="*/ 4317238 h 4652218"/>
              <a:gd name="connsiteX47" fmla="*/ 237398 w 6000805"/>
              <a:gd name="connsiteY47" fmla="*/ 4338848 h 4652218"/>
              <a:gd name="connsiteX0" fmla="*/ 3609135 w 6002002"/>
              <a:gd name="connsiteY0" fmla="*/ 37793 h 4652218"/>
              <a:gd name="connsiteX1" fmla="*/ 2843591 w 6002002"/>
              <a:gd name="connsiteY1" fmla="*/ 282342 h 4652218"/>
              <a:gd name="connsiteX2" fmla="*/ 2896754 w 6002002"/>
              <a:gd name="connsiteY2" fmla="*/ 728909 h 4652218"/>
              <a:gd name="connsiteX3" fmla="*/ 3120038 w 6002002"/>
              <a:gd name="connsiteY3" fmla="*/ 1473189 h 4652218"/>
              <a:gd name="connsiteX4" fmla="*/ 2928652 w 6002002"/>
              <a:gd name="connsiteY4" fmla="*/ 1536984 h 4652218"/>
              <a:gd name="connsiteX5" fmla="*/ 2684103 w 6002002"/>
              <a:gd name="connsiteY5" fmla="*/ 1249905 h 4652218"/>
              <a:gd name="connsiteX6" fmla="*/ 2375759 w 6002002"/>
              <a:gd name="connsiteY6" fmla="*/ 1101049 h 4652218"/>
              <a:gd name="connsiteX7" fmla="*/ 2173740 w 6002002"/>
              <a:gd name="connsiteY7" fmla="*/ 1069151 h 4652218"/>
              <a:gd name="connsiteX8" fmla="*/ 1748438 w 6002002"/>
              <a:gd name="connsiteY8" fmla="*/ 1207375 h 4652218"/>
              <a:gd name="connsiteX9" fmla="*/ 1578317 w 6002002"/>
              <a:gd name="connsiteY9" fmla="*/ 1515719 h 4652218"/>
              <a:gd name="connsiteX10" fmla="*/ 1493256 w 6002002"/>
              <a:gd name="connsiteY10" fmla="*/ 1972919 h 4652218"/>
              <a:gd name="connsiteX11" fmla="*/ 1280605 w 6002002"/>
              <a:gd name="connsiteY11" fmla="*/ 2738463 h 4652218"/>
              <a:gd name="connsiteX12" fmla="*/ 1546419 w 6002002"/>
              <a:gd name="connsiteY12" fmla="*/ 2738463 h 4652218"/>
              <a:gd name="connsiteX13" fmla="*/ 1206177 w 6002002"/>
              <a:gd name="connsiteY13" fmla="*/ 3610333 h 4652218"/>
              <a:gd name="connsiteX14" fmla="*/ 1386931 w 6002002"/>
              <a:gd name="connsiteY14" fmla="*/ 3684761 h 4652218"/>
              <a:gd name="connsiteX15" fmla="*/ 1238075 w 6002002"/>
              <a:gd name="connsiteY15" fmla="*/ 4173858 h 4652218"/>
              <a:gd name="connsiteX16" fmla="*/ 1440094 w 6002002"/>
              <a:gd name="connsiteY16" fmla="*/ 4290816 h 4652218"/>
              <a:gd name="connsiteX17" fmla="*/ 1684642 w 6002002"/>
              <a:gd name="connsiteY17" fmla="*/ 3716658 h 4652218"/>
              <a:gd name="connsiteX18" fmla="*/ 2322596 w 6002002"/>
              <a:gd name="connsiteY18" fmla="*/ 3769821 h 4652218"/>
              <a:gd name="connsiteX19" fmla="*/ 2577777 w 6002002"/>
              <a:gd name="connsiteY19" fmla="*/ 2993644 h 4652218"/>
              <a:gd name="connsiteX20" fmla="*/ 3045610 w 6002002"/>
              <a:gd name="connsiteY20" fmla="*/ 3248826 h 4652218"/>
              <a:gd name="connsiteX21" fmla="*/ 3726094 w 6002002"/>
              <a:gd name="connsiteY21" fmla="*/ 3812351 h 4652218"/>
              <a:gd name="connsiteX22" fmla="*/ 4013173 w 6002002"/>
              <a:gd name="connsiteY22" fmla="*/ 3440212 h 4652218"/>
              <a:gd name="connsiteX23" fmla="*/ 3226363 w 6002002"/>
              <a:gd name="connsiteY23" fmla="*/ 2440751 h 4652218"/>
              <a:gd name="connsiteX24" fmla="*/ 3268894 w 6002002"/>
              <a:gd name="connsiteY24" fmla="*/ 2259998 h 4652218"/>
              <a:gd name="connsiteX25" fmla="*/ 3938745 w 6002002"/>
              <a:gd name="connsiteY25" fmla="*/ 2440751 h 4652218"/>
              <a:gd name="connsiteX26" fmla="*/ 5055163 w 6002002"/>
              <a:gd name="connsiteY26" fmla="*/ 2876686 h 4652218"/>
              <a:gd name="connsiteX27" fmla="*/ 5214652 w 6002002"/>
              <a:gd name="connsiteY27" fmla="*/ 2578975 h 4652218"/>
              <a:gd name="connsiteX28" fmla="*/ 4119498 w 6002002"/>
              <a:gd name="connsiteY28" fmla="*/ 2217468 h 4652218"/>
              <a:gd name="connsiteX29" fmla="*/ 4140763 w 6002002"/>
              <a:gd name="connsiteY29" fmla="*/ 2089877 h 4652218"/>
              <a:gd name="connsiteX30" fmla="*/ 4916940 w 6002002"/>
              <a:gd name="connsiteY30" fmla="*/ 2238733 h 4652218"/>
              <a:gd name="connsiteX31" fmla="*/ 4874410 w 6002002"/>
              <a:gd name="connsiteY31" fmla="*/ 1813430 h 4652218"/>
              <a:gd name="connsiteX32" fmla="*/ 5501731 w 6002002"/>
              <a:gd name="connsiteY32" fmla="*/ 1526351 h 4652218"/>
              <a:gd name="connsiteX33" fmla="*/ 5980196 w 6002002"/>
              <a:gd name="connsiteY33" fmla="*/ 1143579 h 4652218"/>
              <a:gd name="connsiteX34" fmla="*/ 5873870 w 6002002"/>
              <a:gd name="connsiteY34" fmla="*/ 962826 h 4652218"/>
              <a:gd name="connsiteX35" fmla="*/ 5087061 w 6002002"/>
              <a:gd name="connsiteY35" fmla="*/ 1207375 h 4652218"/>
              <a:gd name="connsiteX36" fmla="*/ 3768624 w 6002002"/>
              <a:gd name="connsiteY36" fmla="*/ 1568882 h 4652218"/>
              <a:gd name="connsiteX37" fmla="*/ 3407117 w 6002002"/>
              <a:gd name="connsiteY37" fmla="*/ 1643309 h 4652218"/>
              <a:gd name="connsiteX38" fmla="*/ 3183833 w 6002002"/>
              <a:gd name="connsiteY38" fmla="*/ 824602 h 4652218"/>
              <a:gd name="connsiteX39" fmla="*/ 3502810 w 6002002"/>
              <a:gd name="connsiteY39" fmla="*/ 718277 h 4652218"/>
              <a:gd name="connsiteX40" fmla="*/ 3524075 w 6002002"/>
              <a:gd name="connsiteY40" fmla="*/ 633216 h 4652218"/>
              <a:gd name="connsiteX41" fmla="*/ 4151396 w 6002002"/>
              <a:gd name="connsiteY41" fmla="*/ 473728 h 4652218"/>
              <a:gd name="connsiteX42" fmla="*/ 4034438 w 6002002"/>
              <a:gd name="connsiteY42" fmla="*/ 90956 h 4652218"/>
              <a:gd name="connsiteX43" fmla="*/ 3647458 w 6002002"/>
              <a:gd name="connsiteY43" fmla="*/ 5892 h 4652218"/>
              <a:gd name="connsiteX44" fmla="*/ 6001713 w 6002002"/>
              <a:gd name="connsiteY44" fmla="*/ 9882 h 4652218"/>
              <a:gd name="connsiteX45" fmla="*/ 6002002 w 6002002"/>
              <a:gd name="connsiteY45" fmla="*/ 4338612 h 4652218"/>
              <a:gd name="connsiteX46" fmla="*/ 493782 w 6002002"/>
              <a:gd name="connsiteY46" fmla="*/ 4317238 h 4652218"/>
              <a:gd name="connsiteX47" fmla="*/ 235140 w 6002002"/>
              <a:gd name="connsiteY47" fmla="*/ 10634 h 4652218"/>
              <a:gd name="connsiteX0" fmla="*/ 3792519 w 6185386"/>
              <a:gd name="connsiteY0" fmla="*/ 37793 h 4657733"/>
              <a:gd name="connsiteX1" fmla="*/ 3026975 w 6185386"/>
              <a:gd name="connsiteY1" fmla="*/ 282342 h 4657733"/>
              <a:gd name="connsiteX2" fmla="*/ 3080138 w 6185386"/>
              <a:gd name="connsiteY2" fmla="*/ 728909 h 4657733"/>
              <a:gd name="connsiteX3" fmla="*/ 3303422 w 6185386"/>
              <a:gd name="connsiteY3" fmla="*/ 1473189 h 4657733"/>
              <a:gd name="connsiteX4" fmla="*/ 3112036 w 6185386"/>
              <a:gd name="connsiteY4" fmla="*/ 1536984 h 4657733"/>
              <a:gd name="connsiteX5" fmla="*/ 2867487 w 6185386"/>
              <a:gd name="connsiteY5" fmla="*/ 1249905 h 4657733"/>
              <a:gd name="connsiteX6" fmla="*/ 2559143 w 6185386"/>
              <a:gd name="connsiteY6" fmla="*/ 1101049 h 4657733"/>
              <a:gd name="connsiteX7" fmla="*/ 2357124 w 6185386"/>
              <a:gd name="connsiteY7" fmla="*/ 1069151 h 4657733"/>
              <a:gd name="connsiteX8" fmla="*/ 1931822 w 6185386"/>
              <a:gd name="connsiteY8" fmla="*/ 1207375 h 4657733"/>
              <a:gd name="connsiteX9" fmla="*/ 1761701 w 6185386"/>
              <a:gd name="connsiteY9" fmla="*/ 1515719 h 4657733"/>
              <a:gd name="connsiteX10" fmla="*/ 1676640 w 6185386"/>
              <a:gd name="connsiteY10" fmla="*/ 1972919 h 4657733"/>
              <a:gd name="connsiteX11" fmla="*/ 1463989 w 6185386"/>
              <a:gd name="connsiteY11" fmla="*/ 2738463 h 4657733"/>
              <a:gd name="connsiteX12" fmla="*/ 1729803 w 6185386"/>
              <a:gd name="connsiteY12" fmla="*/ 2738463 h 4657733"/>
              <a:gd name="connsiteX13" fmla="*/ 1389561 w 6185386"/>
              <a:gd name="connsiteY13" fmla="*/ 3610333 h 4657733"/>
              <a:gd name="connsiteX14" fmla="*/ 1570315 w 6185386"/>
              <a:gd name="connsiteY14" fmla="*/ 3684761 h 4657733"/>
              <a:gd name="connsiteX15" fmla="*/ 1421459 w 6185386"/>
              <a:gd name="connsiteY15" fmla="*/ 4173858 h 4657733"/>
              <a:gd name="connsiteX16" fmla="*/ 1623478 w 6185386"/>
              <a:gd name="connsiteY16" fmla="*/ 4290816 h 4657733"/>
              <a:gd name="connsiteX17" fmla="*/ 1868026 w 6185386"/>
              <a:gd name="connsiteY17" fmla="*/ 3716658 h 4657733"/>
              <a:gd name="connsiteX18" fmla="*/ 2505980 w 6185386"/>
              <a:gd name="connsiteY18" fmla="*/ 3769821 h 4657733"/>
              <a:gd name="connsiteX19" fmla="*/ 2761161 w 6185386"/>
              <a:gd name="connsiteY19" fmla="*/ 2993644 h 4657733"/>
              <a:gd name="connsiteX20" fmla="*/ 3228994 w 6185386"/>
              <a:gd name="connsiteY20" fmla="*/ 3248826 h 4657733"/>
              <a:gd name="connsiteX21" fmla="*/ 3909478 w 6185386"/>
              <a:gd name="connsiteY21" fmla="*/ 3812351 h 4657733"/>
              <a:gd name="connsiteX22" fmla="*/ 4196557 w 6185386"/>
              <a:gd name="connsiteY22" fmla="*/ 3440212 h 4657733"/>
              <a:gd name="connsiteX23" fmla="*/ 3409747 w 6185386"/>
              <a:gd name="connsiteY23" fmla="*/ 2440751 h 4657733"/>
              <a:gd name="connsiteX24" fmla="*/ 3452278 w 6185386"/>
              <a:gd name="connsiteY24" fmla="*/ 2259998 h 4657733"/>
              <a:gd name="connsiteX25" fmla="*/ 4122129 w 6185386"/>
              <a:gd name="connsiteY25" fmla="*/ 2440751 h 4657733"/>
              <a:gd name="connsiteX26" fmla="*/ 5238547 w 6185386"/>
              <a:gd name="connsiteY26" fmla="*/ 2876686 h 4657733"/>
              <a:gd name="connsiteX27" fmla="*/ 5398036 w 6185386"/>
              <a:gd name="connsiteY27" fmla="*/ 2578975 h 4657733"/>
              <a:gd name="connsiteX28" fmla="*/ 4302882 w 6185386"/>
              <a:gd name="connsiteY28" fmla="*/ 2217468 h 4657733"/>
              <a:gd name="connsiteX29" fmla="*/ 4324147 w 6185386"/>
              <a:gd name="connsiteY29" fmla="*/ 2089877 h 4657733"/>
              <a:gd name="connsiteX30" fmla="*/ 5100324 w 6185386"/>
              <a:gd name="connsiteY30" fmla="*/ 2238733 h 4657733"/>
              <a:gd name="connsiteX31" fmla="*/ 5057794 w 6185386"/>
              <a:gd name="connsiteY31" fmla="*/ 1813430 h 4657733"/>
              <a:gd name="connsiteX32" fmla="*/ 5685115 w 6185386"/>
              <a:gd name="connsiteY32" fmla="*/ 1526351 h 4657733"/>
              <a:gd name="connsiteX33" fmla="*/ 6163580 w 6185386"/>
              <a:gd name="connsiteY33" fmla="*/ 1143579 h 4657733"/>
              <a:gd name="connsiteX34" fmla="*/ 6057254 w 6185386"/>
              <a:gd name="connsiteY34" fmla="*/ 962826 h 4657733"/>
              <a:gd name="connsiteX35" fmla="*/ 5270445 w 6185386"/>
              <a:gd name="connsiteY35" fmla="*/ 1207375 h 4657733"/>
              <a:gd name="connsiteX36" fmla="*/ 3952008 w 6185386"/>
              <a:gd name="connsiteY36" fmla="*/ 1568882 h 4657733"/>
              <a:gd name="connsiteX37" fmla="*/ 3590501 w 6185386"/>
              <a:gd name="connsiteY37" fmla="*/ 1643309 h 4657733"/>
              <a:gd name="connsiteX38" fmla="*/ 3367217 w 6185386"/>
              <a:gd name="connsiteY38" fmla="*/ 824602 h 4657733"/>
              <a:gd name="connsiteX39" fmla="*/ 3686194 w 6185386"/>
              <a:gd name="connsiteY39" fmla="*/ 718277 h 4657733"/>
              <a:gd name="connsiteX40" fmla="*/ 3707459 w 6185386"/>
              <a:gd name="connsiteY40" fmla="*/ 633216 h 4657733"/>
              <a:gd name="connsiteX41" fmla="*/ 4334780 w 6185386"/>
              <a:gd name="connsiteY41" fmla="*/ 473728 h 4657733"/>
              <a:gd name="connsiteX42" fmla="*/ 4217822 w 6185386"/>
              <a:gd name="connsiteY42" fmla="*/ 90956 h 4657733"/>
              <a:gd name="connsiteX43" fmla="*/ 3830842 w 6185386"/>
              <a:gd name="connsiteY43" fmla="*/ 5892 h 4657733"/>
              <a:gd name="connsiteX44" fmla="*/ 6185097 w 6185386"/>
              <a:gd name="connsiteY44" fmla="*/ 9882 h 4657733"/>
              <a:gd name="connsiteX45" fmla="*/ 6185386 w 6185386"/>
              <a:gd name="connsiteY45" fmla="*/ 4338612 h 4657733"/>
              <a:gd name="connsiteX46" fmla="*/ 417324 w 6185386"/>
              <a:gd name="connsiteY46" fmla="*/ 4338870 h 4657733"/>
              <a:gd name="connsiteX47" fmla="*/ 418524 w 6185386"/>
              <a:gd name="connsiteY47" fmla="*/ 10634 h 4657733"/>
              <a:gd name="connsiteX0" fmla="*/ 3792519 w 6185386"/>
              <a:gd name="connsiteY0" fmla="*/ 37793 h 4650888"/>
              <a:gd name="connsiteX1" fmla="*/ 3026975 w 6185386"/>
              <a:gd name="connsiteY1" fmla="*/ 282342 h 4650888"/>
              <a:gd name="connsiteX2" fmla="*/ 3080138 w 6185386"/>
              <a:gd name="connsiteY2" fmla="*/ 728909 h 4650888"/>
              <a:gd name="connsiteX3" fmla="*/ 3303422 w 6185386"/>
              <a:gd name="connsiteY3" fmla="*/ 1473189 h 4650888"/>
              <a:gd name="connsiteX4" fmla="*/ 3112036 w 6185386"/>
              <a:gd name="connsiteY4" fmla="*/ 1536984 h 4650888"/>
              <a:gd name="connsiteX5" fmla="*/ 2867487 w 6185386"/>
              <a:gd name="connsiteY5" fmla="*/ 1249905 h 4650888"/>
              <a:gd name="connsiteX6" fmla="*/ 2559143 w 6185386"/>
              <a:gd name="connsiteY6" fmla="*/ 1101049 h 4650888"/>
              <a:gd name="connsiteX7" fmla="*/ 2357124 w 6185386"/>
              <a:gd name="connsiteY7" fmla="*/ 1069151 h 4650888"/>
              <a:gd name="connsiteX8" fmla="*/ 1931822 w 6185386"/>
              <a:gd name="connsiteY8" fmla="*/ 1207375 h 4650888"/>
              <a:gd name="connsiteX9" fmla="*/ 1761701 w 6185386"/>
              <a:gd name="connsiteY9" fmla="*/ 1515719 h 4650888"/>
              <a:gd name="connsiteX10" fmla="*/ 1676640 w 6185386"/>
              <a:gd name="connsiteY10" fmla="*/ 1972919 h 4650888"/>
              <a:gd name="connsiteX11" fmla="*/ 1463989 w 6185386"/>
              <a:gd name="connsiteY11" fmla="*/ 2738463 h 4650888"/>
              <a:gd name="connsiteX12" fmla="*/ 1729803 w 6185386"/>
              <a:gd name="connsiteY12" fmla="*/ 2738463 h 4650888"/>
              <a:gd name="connsiteX13" fmla="*/ 1389561 w 6185386"/>
              <a:gd name="connsiteY13" fmla="*/ 3610333 h 4650888"/>
              <a:gd name="connsiteX14" fmla="*/ 1570315 w 6185386"/>
              <a:gd name="connsiteY14" fmla="*/ 3684761 h 4650888"/>
              <a:gd name="connsiteX15" fmla="*/ 1421459 w 6185386"/>
              <a:gd name="connsiteY15" fmla="*/ 4173858 h 4650888"/>
              <a:gd name="connsiteX16" fmla="*/ 1623478 w 6185386"/>
              <a:gd name="connsiteY16" fmla="*/ 4290816 h 4650888"/>
              <a:gd name="connsiteX17" fmla="*/ 1868026 w 6185386"/>
              <a:gd name="connsiteY17" fmla="*/ 3716658 h 4650888"/>
              <a:gd name="connsiteX18" fmla="*/ 2505980 w 6185386"/>
              <a:gd name="connsiteY18" fmla="*/ 3769821 h 4650888"/>
              <a:gd name="connsiteX19" fmla="*/ 2761161 w 6185386"/>
              <a:gd name="connsiteY19" fmla="*/ 2993644 h 4650888"/>
              <a:gd name="connsiteX20" fmla="*/ 3228994 w 6185386"/>
              <a:gd name="connsiteY20" fmla="*/ 3248826 h 4650888"/>
              <a:gd name="connsiteX21" fmla="*/ 3909478 w 6185386"/>
              <a:gd name="connsiteY21" fmla="*/ 3812351 h 4650888"/>
              <a:gd name="connsiteX22" fmla="*/ 4196557 w 6185386"/>
              <a:gd name="connsiteY22" fmla="*/ 3440212 h 4650888"/>
              <a:gd name="connsiteX23" fmla="*/ 3409747 w 6185386"/>
              <a:gd name="connsiteY23" fmla="*/ 2440751 h 4650888"/>
              <a:gd name="connsiteX24" fmla="*/ 3452278 w 6185386"/>
              <a:gd name="connsiteY24" fmla="*/ 2259998 h 4650888"/>
              <a:gd name="connsiteX25" fmla="*/ 4122129 w 6185386"/>
              <a:gd name="connsiteY25" fmla="*/ 2440751 h 4650888"/>
              <a:gd name="connsiteX26" fmla="*/ 5238547 w 6185386"/>
              <a:gd name="connsiteY26" fmla="*/ 2876686 h 4650888"/>
              <a:gd name="connsiteX27" fmla="*/ 5398036 w 6185386"/>
              <a:gd name="connsiteY27" fmla="*/ 2578975 h 4650888"/>
              <a:gd name="connsiteX28" fmla="*/ 4302882 w 6185386"/>
              <a:gd name="connsiteY28" fmla="*/ 2217468 h 4650888"/>
              <a:gd name="connsiteX29" fmla="*/ 4324147 w 6185386"/>
              <a:gd name="connsiteY29" fmla="*/ 2089877 h 4650888"/>
              <a:gd name="connsiteX30" fmla="*/ 5100324 w 6185386"/>
              <a:gd name="connsiteY30" fmla="*/ 2238733 h 4650888"/>
              <a:gd name="connsiteX31" fmla="*/ 5057794 w 6185386"/>
              <a:gd name="connsiteY31" fmla="*/ 1813430 h 4650888"/>
              <a:gd name="connsiteX32" fmla="*/ 5685115 w 6185386"/>
              <a:gd name="connsiteY32" fmla="*/ 1526351 h 4650888"/>
              <a:gd name="connsiteX33" fmla="*/ 6163580 w 6185386"/>
              <a:gd name="connsiteY33" fmla="*/ 1143579 h 4650888"/>
              <a:gd name="connsiteX34" fmla="*/ 6057254 w 6185386"/>
              <a:gd name="connsiteY34" fmla="*/ 962826 h 4650888"/>
              <a:gd name="connsiteX35" fmla="*/ 5270445 w 6185386"/>
              <a:gd name="connsiteY35" fmla="*/ 1207375 h 4650888"/>
              <a:gd name="connsiteX36" fmla="*/ 3952008 w 6185386"/>
              <a:gd name="connsiteY36" fmla="*/ 1568882 h 4650888"/>
              <a:gd name="connsiteX37" fmla="*/ 3590501 w 6185386"/>
              <a:gd name="connsiteY37" fmla="*/ 1643309 h 4650888"/>
              <a:gd name="connsiteX38" fmla="*/ 3367217 w 6185386"/>
              <a:gd name="connsiteY38" fmla="*/ 824602 h 4650888"/>
              <a:gd name="connsiteX39" fmla="*/ 3686194 w 6185386"/>
              <a:gd name="connsiteY39" fmla="*/ 718277 h 4650888"/>
              <a:gd name="connsiteX40" fmla="*/ 3707459 w 6185386"/>
              <a:gd name="connsiteY40" fmla="*/ 633216 h 4650888"/>
              <a:gd name="connsiteX41" fmla="*/ 4334780 w 6185386"/>
              <a:gd name="connsiteY41" fmla="*/ 473728 h 4650888"/>
              <a:gd name="connsiteX42" fmla="*/ 4217822 w 6185386"/>
              <a:gd name="connsiteY42" fmla="*/ 90956 h 4650888"/>
              <a:gd name="connsiteX43" fmla="*/ 3830842 w 6185386"/>
              <a:gd name="connsiteY43" fmla="*/ 5892 h 4650888"/>
              <a:gd name="connsiteX44" fmla="*/ 6185097 w 6185386"/>
              <a:gd name="connsiteY44" fmla="*/ 9882 h 4650888"/>
              <a:gd name="connsiteX45" fmla="*/ 6185386 w 6185386"/>
              <a:gd name="connsiteY45" fmla="*/ 4338612 h 4650888"/>
              <a:gd name="connsiteX46" fmla="*/ 417324 w 6185386"/>
              <a:gd name="connsiteY46" fmla="*/ 4338870 h 4650888"/>
              <a:gd name="connsiteX47" fmla="*/ 418524 w 6185386"/>
              <a:gd name="connsiteY47" fmla="*/ 10634 h 4650888"/>
              <a:gd name="connsiteX0" fmla="*/ 3640424 w 6033291"/>
              <a:gd name="connsiteY0" fmla="*/ 37793 h 4650874"/>
              <a:gd name="connsiteX1" fmla="*/ 2874880 w 6033291"/>
              <a:gd name="connsiteY1" fmla="*/ 282342 h 4650874"/>
              <a:gd name="connsiteX2" fmla="*/ 2928043 w 6033291"/>
              <a:gd name="connsiteY2" fmla="*/ 728909 h 4650874"/>
              <a:gd name="connsiteX3" fmla="*/ 3151327 w 6033291"/>
              <a:gd name="connsiteY3" fmla="*/ 1473189 h 4650874"/>
              <a:gd name="connsiteX4" fmla="*/ 2959941 w 6033291"/>
              <a:gd name="connsiteY4" fmla="*/ 1536984 h 4650874"/>
              <a:gd name="connsiteX5" fmla="*/ 2715392 w 6033291"/>
              <a:gd name="connsiteY5" fmla="*/ 1249905 h 4650874"/>
              <a:gd name="connsiteX6" fmla="*/ 2407048 w 6033291"/>
              <a:gd name="connsiteY6" fmla="*/ 1101049 h 4650874"/>
              <a:gd name="connsiteX7" fmla="*/ 2205029 w 6033291"/>
              <a:gd name="connsiteY7" fmla="*/ 1069151 h 4650874"/>
              <a:gd name="connsiteX8" fmla="*/ 1779727 w 6033291"/>
              <a:gd name="connsiteY8" fmla="*/ 1207375 h 4650874"/>
              <a:gd name="connsiteX9" fmla="*/ 1609606 w 6033291"/>
              <a:gd name="connsiteY9" fmla="*/ 1515719 h 4650874"/>
              <a:gd name="connsiteX10" fmla="*/ 1524545 w 6033291"/>
              <a:gd name="connsiteY10" fmla="*/ 1972919 h 4650874"/>
              <a:gd name="connsiteX11" fmla="*/ 1311894 w 6033291"/>
              <a:gd name="connsiteY11" fmla="*/ 2738463 h 4650874"/>
              <a:gd name="connsiteX12" fmla="*/ 1577708 w 6033291"/>
              <a:gd name="connsiteY12" fmla="*/ 2738463 h 4650874"/>
              <a:gd name="connsiteX13" fmla="*/ 1237466 w 6033291"/>
              <a:gd name="connsiteY13" fmla="*/ 3610333 h 4650874"/>
              <a:gd name="connsiteX14" fmla="*/ 1418220 w 6033291"/>
              <a:gd name="connsiteY14" fmla="*/ 3684761 h 4650874"/>
              <a:gd name="connsiteX15" fmla="*/ 1269364 w 6033291"/>
              <a:gd name="connsiteY15" fmla="*/ 4173858 h 4650874"/>
              <a:gd name="connsiteX16" fmla="*/ 1471383 w 6033291"/>
              <a:gd name="connsiteY16" fmla="*/ 4290816 h 4650874"/>
              <a:gd name="connsiteX17" fmla="*/ 1715931 w 6033291"/>
              <a:gd name="connsiteY17" fmla="*/ 3716658 h 4650874"/>
              <a:gd name="connsiteX18" fmla="*/ 2353885 w 6033291"/>
              <a:gd name="connsiteY18" fmla="*/ 3769821 h 4650874"/>
              <a:gd name="connsiteX19" fmla="*/ 2609066 w 6033291"/>
              <a:gd name="connsiteY19" fmla="*/ 2993644 h 4650874"/>
              <a:gd name="connsiteX20" fmla="*/ 3076899 w 6033291"/>
              <a:gd name="connsiteY20" fmla="*/ 3248826 h 4650874"/>
              <a:gd name="connsiteX21" fmla="*/ 3757383 w 6033291"/>
              <a:gd name="connsiteY21" fmla="*/ 3812351 h 4650874"/>
              <a:gd name="connsiteX22" fmla="*/ 4044462 w 6033291"/>
              <a:gd name="connsiteY22" fmla="*/ 3440212 h 4650874"/>
              <a:gd name="connsiteX23" fmla="*/ 3257652 w 6033291"/>
              <a:gd name="connsiteY23" fmla="*/ 2440751 h 4650874"/>
              <a:gd name="connsiteX24" fmla="*/ 3300183 w 6033291"/>
              <a:gd name="connsiteY24" fmla="*/ 2259998 h 4650874"/>
              <a:gd name="connsiteX25" fmla="*/ 3970034 w 6033291"/>
              <a:gd name="connsiteY25" fmla="*/ 2440751 h 4650874"/>
              <a:gd name="connsiteX26" fmla="*/ 5086452 w 6033291"/>
              <a:gd name="connsiteY26" fmla="*/ 2876686 h 4650874"/>
              <a:gd name="connsiteX27" fmla="*/ 5245941 w 6033291"/>
              <a:gd name="connsiteY27" fmla="*/ 2578975 h 4650874"/>
              <a:gd name="connsiteX28" fmla="*/ 4150787 w 6033291"/>
              <a:gd name="connsiteY28" fmla="*/ 2217468 h 4650874"/>
              <a:gd name="connsiteX29" fmla="*/ 4172052 w 6033291"/>
              <a:gd name="connsiteY29" fmla="*/ 2089877 h 4650874"/>
              <a:gd name="connsiteX30" fmla="*/ 4948229 w 6033291"/>
              <a:gd name="connsiteY30" fmla="*/ 2238733 h 4650874"/>
              <a:gd name="connsiteX31" fmla="*/ 4905699 w 6033291"/>
              <a:gd name="connsiteY31" fmla="*/ 1813430 h 4650874"/>
              <a:gd name="connsiteX32" fmla="*/ 5533020 w 6033291"/>
              <a:gd name="connsiteY32" fmla="*/ 1526351 h 4650874"/>
              <a:gd name="connsiteX33" fmla="*/ 6011485 w 6033291"/>
              <a:gd name="connsiteY33" fmla="*/ 1143579 h 4650874"/>
              <a:gd name="connsiteX34" fmla="*/ 5905159 w 6033291"/>
              <a:gd name="connsiteY34" fmla="*/ 962826 h 4650874"/>
              <a:gd name="connsiteX35" fmla="*/ 5118350 w 6033291"/>
              <a:gd name="connsiteY35" fmla="*/ 1207375 h 4650874"/>
              <a:gd name="connsiteX36" fmla="*/ 3799913 w 6033291"/>
              <a:gd name="connsiteY36" fmla="*/ 1568882 h 4650874"/>
              <a:gd name="connsiteX37" fmla="*/ 3438406 w 6033291"/>
              <a:gd name="connsiteY37" fmla="*/ 1643309 h 4650874"/>
              <a:gd name="connsiteX38" fmla="*/ 3215122 w 6033291"/>
              <a:gd name="connsiteY38" fmla="*/ 824602 h 4650874"/>
              <a:gd name="connsiteX39" fmla="*/ 3534099 w 6033291"/>
              <a:gd name="connsiteY39" fmla="*/ 718277 h 4650874"/>
              <a:gd name="connsiteX40" fmla="*/ 3555364 w 6033291"/>
              <a:gd name="connsiteY40" fmla="*/ 633216 h 4650874"/>
              <a:gd name="connsiteX41" fmla="*/ 4182685 w 6033291"/>
              <a:gd name="connsiteY41" fmla="*/ 473728 h 4650874"/>
              <a:gd name="connsiteX42" fmla="*/ 4065727 w 6033291"/>
              <a:gd name="connsiteY42" fmla="*/ 90956 h 4650874"/>
              <a:gd name="connsiteX43" fmla="*/ 3678747 w 6033291"/>
              <a:gd name="connsiteY43" fmla="*/ 5892 h 4650874"/>
              <a:gd name="connsiteX44" fmla="*/ 6033002 w 6033291"/>
              <a:gd name="connsiteY44" fmla="*/ 9882 h 4650874"/>
              <a:gd name="connsiteX45" fmla="*/ 6033291 w 6033291"/>
              <a:gd name="connsiteY45" fmla="*/ 4338612 h 4650874"/>
              <a:gd name="connsiteX46" fmla="*/ 477930 w 6033291"/>
              <a:gd name="connsiteY46" fmla="*/ 4338814 h 4650874"/>
              <a:gd name="connsiteX47" fmla="*/ 266429 w 6033291"/>
              <a:gd name="connsiteY47" fmla="*/ 10634 h 4650874"/>
              <a:gd name="connsiteX0" fmla="*/ 3373995 w 5766862"/>
              <a:gd name="connsiteY0" fmla="*/ 37793 h 4650874"/>
              <a:gd name="connsiteX1" fmla="*/ 2608451 w 5766862"/>
              <a:gd name="connsiteY1" fmla="*/ 282342 h 4650874"/>
              <a:gd name="connsiteX2" fmla="*/ 2661614 w 5766862"/>
              <a:gd name="connsiteY2" fmla="*/ 728909 h 4650874"/>
              <a:gd name="connsiteX3" fmla="*/ 2884898 w 5766862"/>
              <a:gd name="connsiteY3" fmla="*/ 1473189 h 4650874"/>
              <a:gd name="connsiteX4" fmla="*/ 2693512 w 5766862"/>
              <a:gd name="connsiteY4" fmla="*/ 1536984 h 4650874"/>
              <a:gd name="connsiteX5" fmla="*/ 2448963 w 5766862"/>
              <a:gd name="connsiteY5" fmla="*/ 1249905 h 4650874"/>
              <a:gd name="connsiteX6" fmla="*/ 2140619 w 5766862"/>
              <a:gd name="connsiteY6" fmla="*/ 1101049 h 4650874"/>
              <a:gd name="connsiteX7" fmla="*/ 1938600 w 5766862"/>
              <a:gd name="connsiteY7" fmla="*/ 1069151 h 4650874"/>
              <a:gd name="connsiteX8" fmla="*/ 1513298 w 5766862"/>
              <a:gd name="connsiteY8" fmla="*/ 1207375 h 4650874"/>
              <a:gd name="connsiteX9" fmla="*/ 1343177 w 5766862"/>
              <a:gd name="connsiteY9" fmla="*/ 1515719 h 4650874"/>
              <a:gd name="connsiteX10" fmla="*/ 1258116 w 5766862"/>
              <a:gd name="connsiteY10" fmla="*/ 1972919 h 4650874"/>
              <a:gd name="connsiteX11" fmla="*/ 1045465 w 5766862"/>
              <a:gd name="connsiteY11" fmla="*/ 2738463 h 4650874"/>
              <a:gd name="connsiteX12" fmla="*/ 1311279 w 5766862"/>
              <a:gd name="connsiteY12" fmla="*/ 2738463 h 4650874"/>
              <a:gd name="connsiteX13" fmla="*/ 971037 w 5766862"/>
              <a:gd name="connsiteY13" fmla="*/ 3610333 h 4650874"/>
              <a:gd name="connsiteX14" fmla="*/ 1151791 w 5766862"/>
              <a:gd name="connsiteY14" fmla="*/ 3684761 h 4650874"/>
              <a:gd name="connsiteX15" fmla="*/ 1002935 w 5766862"/>
              <a:gd name="connsiteY15" fmla="*/ 4173858 h 4650874"/>
              <a:gd name="connsiteX16" fmla="*/ 1204954 w 5766862"/>
              <a:gd name="connsiteY16" fmla="*/ 4290816 h 4650874"/>
              <a:gd name="connsiteX17" fmla="*/ 1449502 w 5766862"/>
              <a:gd name="connsiteY17" fmla="*/ 3716658 h 4650874"/>
              <a:gd name="connsiteX18" fmla="*/ 2087456 w 5766862"/>
              <a:gd name="connsiteY18" fmla="*/ 3769821 h 4650874"/>
              <a:gd name="connsiteX19" fmla="*/ 2342637 w 5766862"/>
              <a:gd name="connsiteY19" fmla="*/ 2993644 h 4650874"/>
              <a:gd name="connsiteX20" fmla="*/ 2810470 w 5766862"/>
              <a:gd name="connsiteY20" fmla="*/ 3248826 h 4650874"/>
              <a:gd name="connsiteX21" fmla="*/ 3490954 w 5766862"/>
              <a:gd name="connsiteY21" fmla="*/ 3812351 h 4650874"/>
              <a:gd name="connsiteX22" fmla="*/ 3778033 w 5766862"/>
              <a:gd name="connsiteY22" fmla="*/ 3440212 h 4650874"/>
              <a:gd name="connsiteX23" fmla="*/ 2991223 w 5766862"/>
              <a:gd name="connsiteY23" fmla="*/ 2440751 h 4650874"/>
              <a:gd name="connsiteX24" fmla="*/ 3033754 w 5766862"/>
              <a:gd name="connsiteY24" fmla="*/ 2259998 h 4650874"/>
              <a:gd name="connsiteX25" fmla="*/ 3703605 w 5766862"/>
              <a:gd name="connsiteY25" fmla="*/ 2440751 h 4650874"/>
              <a:gd name="connsiteX26" fmla="*/ 4820023 w 5766862"/>
              <a:gd name="connsiteY26" fmla="*/ 2876686 h 4650874"/>
              <a:gd name="connsiteX27" fmla="*/ 4979512 w 5766862"/>
              <a:gd name="connsiteY27" fmla="*/ 2578975 h 4650874"/>
              <a:gd name="connsiteX28" fmla="*/ 3884358 w 5766862"/>
              <a:gd name="connsiteY28" fmla="*/ 2217468 h 4650874"/>
              <a:gd name="connsiteX29" fmla="*/ 3905623 w 5766862"/>
              <a:gd name="connsiteY29" fmla="*/ 2089877 h 4650874"/>
              <a:gd name="connsiteX30" fmla="*/ 4681800 w 5766862"/>
              <a:gd name="connsiteY30" fmla="*/ 2238733 h 4650874"/>
              <a:gd name="connsiteX31" fmla="*/ 4639270 w 5766862"/>
              <a:gd name="connsiteY31" fmla="*/ 1813430 h 4650874"/>
              <a:gd name="connsiteX32" fmla="*/ 5266591 w 5766862"/>
              <a:gd name="connsiteY32" fmla="*/ 1526351 h 4650874"/>
              <a:gd name="connsiteX33" fmla="*/ 5745056 w 5766862"/>
              <a:gd name="connsiteY33" fmla="*/ 1143579 h 4650874"/>
              <a:gd name="connsiteX34" fmla="*/ 5638730 w 5766862"/>
              <a:gd name="connsiteY34" fmla="*/ 962826 h 4650874"/>
              <a:gd name="connsiteX35" fmla="*/ 4851921 w 5766862"/>
              <a:gd name="connsiteY35" fmla="*/ 1207375 h 4650874"/>
              <a:gd name="connsiteX36" fmla="*/ 3533484 w 5766862"/>
              <a:gd name="connsiteY36" fmla="*/ 1568882 h 4650874"/>
              <a:gd name="connsiteX37" fmla="*/ 3171977 w 5766862"/>
              <a:gd name="connsiteY37" fmla="*/ 1643309 h 4650874"/>
              <a:gd name="connsiteX38" fmla="*/ 2948693 w 5766862"/>
              <a:gd name="connsiteY38" fmla="*/ 824602 h 4650874"/>
              <a:gd name="connsiteX39" fmla="*/ 3267670 w 5766862"/>
              <a:gd name="connsiteY39" fmla="*/ 718277 h 4650874"/>
              <a:gd name="connsiteX40" fmla="*/ 3288935 w 5766862"/>
              <a:gd name="connsiteY40" fmla="*/ 633216 h 4650874"/>
              <a:gd name="connsiteX41" fmla="*/ 3916256 w 5766862"/>
              <a:gd name="connsiteY41" fmla="*/ 473728 h 4650874"/>
              <a:gd name="connsiteX42" fmla="*/ 3799298 w 5766862"/>
              <a:gd name="connsiteY42" fmla="*/ 90956 h 4650874"/>
              <a:gd name="connsiteX43" fmla="*/ 3412318 w 5766862"/>
              <a:gd name="connsiteY43" fmla="*/ 5892 h 4650874"/>
              <a:gd name="connsiteX44" fmla="*/ 5766573 w 5766862"/>
              <a:gd name="connsiteY44" fmla="*/ 9882 h 4650874"/>
              <a:gd name="connsiteX45" fmla="*/ 5766862 w 5766862"/>
              <a:gd name="connsiteY45" fmla="*/ 4338612 h 4650874"/>
              <a:gd name="connsiteX46" fmla="*/ 211501 w 5766862"/>
              <a:gd name="connsiteY46" fmla="*/ 4338814 h 4650874"/>
              <a:gd name="connsiteX47" fmla="*/ 0 w 5766862"/>
              <a:gd name="connsiteY47" fmla="*/ 10634 h 4650874"/>
              <a:gd name="connsiteX0" fmla="*/ 3379685 w 5772552"/>
              <a:gd name="connsiteY0" fmla="*/ 37793 h 4650871"/>
              <a:gd name="connsiteX1" fmla="*/ 2614141 w 5772552"/>
              <a:gd name="connsiteY1" fmla="*/ 282342 h 4650871"/>
              <a:gd name="connsiteX2" fmla="*/ 2667304 w 5772552"/>
              <a:gd name="connsiteY2" fmla="*/ 728909 h 4650871"/>
              <a:gd name="connsiteX3" fmla="*/ 2890588 w 5772552"/>
              <a:gd name="connsiteY3" fmla="*/ 1473189 h 4650871"/>
              <a:gd name="connsiteX4" fmla="*/ 2699202 w 5772552"/>
              <a:gd name="connsiteY4" fmla="*/ 1536984 h 4650871"/>
              <a:gd name="connsiteX5" fmla="*/ 2454653 w 5772552"/>
              <a:gd name="connsiteY5" fmla="*/ 1249905 h 4650871"/>
              <a:gd name="connsiteX6" fmla="*/ 2146309 w 5772552"/>
              <a:gd name="connsiteY6" fmla="*/ 1101049 h 4650871"/>
              <a:gd name="connsiteX7" fmla="*/ 1944290 w 5772552"/>
              <a:gd name="connsiteY7" fmla="*/ 1069151 h 4650871"/>
              <a:gd name="connsiteX8" fmla="*/ 1518988 w 5772552"/>
              <a:gd name="connsiteY8" fmla="*/ 1207375 h 4650871"/>
              <a:gd name="connsiteX9" fmla="*/ 1348867 w 5772552"/>
              <a:gd name="connsiteY9" fmla="*/ 1515719 h 4650871"/>
              <a:gd name="connsiteX10" fmla="*/ 1263806 w 5772552"/>
              <a:gd name="connsiteY10" fmla="*/ 1972919 h 4650871"/>
              <a:gd name="connsiteX11" fmla="*/ 1051155 w 5772552"/>
              <a:gd name="connsiteY11" fmla="*/ 2738463 h 4650871"/>
              <a:gd name="connsiteX12" fmla="*/ 1316969 w 5772552"/>
              <a:gd name="connsiteY12" fmla="*/ 2738463 h 4650871"/>
              <a:gd name="connsiteX13" fmla="*/ 976727 w 5772552"/>
              <a:gd name="connsiteY13" fmla="*/ 3610333 h 4650871"/>
              <a:gd name="connsiteX14" fmla="*/ 1157481 w 5772552"/>
              <a:gd name="connsiteY14" fmla="*/ 3684761 h 4650871"/>
              <a:gd name="connsiteX15" fmla="*/ 1008625 w 5772552"/>
              <a:gd name="connsiteY15" fmla="*/ 4173858 h 4650871"/>
              <a:gd name="connsiteX16" fmla="*/ 1210644 w 5772552"/>
              <a:gd name="connsiteY16" fmla="*/ 4290816 h 4650871"/>
              <a:gd name="connsiteX17" fmla="*/ 1455192 w 5772552"/>
              <a:gd name="connsiteY17" fmla="*/ 3716658 h 4650871"/>
              <a:gd name="connsiteX18" fmla="*/ 2093146 w 5772552"/>
              <a:gd name="connsiteY18" fmla="*/ 3769821 h 4650871"/>
              <a:gd name="connsiteX19" fmla="*/ 2348327 w 5772552"/>
              <a:gd name="connsiteY19" fmla="*/ 2993644 h 4650871"/>
              <a:gd name="connsiteX20" fmla="*/ 2816160 w 5772552"/>
              <a:gd name="connsiteY20" fmla="*/ 3248826 h 4650871"/>
              <a:gd name="connsiteX21" fmla="*/ 3496644 w 5772552"/>
              <a:gd name="connsiteY21" fmla="*/ 3812351 h 4650871"/>
              <a:gd name="connsiteX22" fmla="*/ 3783723 w 5772552"/>
              <a:gd name="connsiteY22" fmla="*/ 3440212 h 4650871"/>
              <a:gd name="connsiteX23" fmla="*/ 2996913 w 5772552"/>
              <a:gd name="connsiteY23" fmla="*/ 2440751 h 4650871"/>
              <a:gd name="connsiteX24" fmla="*/ 3039444 w 5772552"/>
              <a:gd name="connsiteY24" fmla="*/ 2259998 h 4650871"/>
              <a:gd name="connsiteX25" fmla="*/ 3709295 w 5772552"/>
              <a:gd name="connsiteY25" fmla="*/ 2440751 h 4650871"/>
              <a:gd name="connsiteX26" fmla="*/ 4825713 w 5772552"/>
              <a:gd name="connsiteY26" fmla="*/ 2876686 h 4650871"/>
              <a:gd name="connsiteX27" fmla="*/ 4985202 w 5772552"/>
              <a:gd name="connsiteY27" fmla="*/ 2578975 h 4650871"/>
              <a:gd name="connsiteX28" fmla="*/ 3890048 w 5772552"/>
              <a:gd name="connsiteY28" fmla="*/ 2217468 h 4650871"/>
              <a:gd name="connsiteX29" fmla="*/ 3911313 w 5772552"/>
              <a:gd name="connsiteY29" fmla="*/ 2089877 h 4650871"/>
              <a:gd name="connsiteX30" fmla="*/ 4687490 w 5772552"/>
              <a:gd name="connsiteY30" fmla="*/ 2238733 h 4650871"/>
              <a:gd name="connsiteX31" fmla="*/ 4644960 w 5772552"/>
              <a:gd name="connsiteY31" fmla="*/ 1813430 h 4650871"/>
              <a:gd name="connsiteX32" fmla="*/ 5272281 w 5772552"/>
              <a:gd name="connsiteY32" fmla="*/ 1526351 h 4650871"/>
              <a:gd name="connsiteX33" fmla="*/ 5750746 w 5772552"/>
              <a:gd name="connsiteY33" fmla="*/ 1143579 h 4650871"/>
              <a:gd name="connsiteX34" fmla="*/ 5644420 w 5772552"/>
              <a:gd name="connsiteY34" fmla="*/ 962826 h 4650871"/>
              <a:gd name="connsiteX35" fmla="*/ 4857611 w 5772552"/>
              <a:gd name="connsiteY35" fmla="*/ 1207375 h 4650871"/>
              <a:gd name="connsiteX36" fmla="*/ 3539174 w 5772552"/>
              <a:gd name="connsiteY36" fmla="*/ 1568882 h 4650871"/>
              <a:gd name="connsiteX37" fmla="*/ 3177667 w 5772552"/>
              <a:gd name="connsiteY37" fmla="*/ 1643309 h 4650871"/>
              <a:gd name="connsiteX38" fmla="*/ 2954383 w 5772552"/>
              <a:gd name="connsiteY38" fmla="*/ 824602 h 4650871"/>
              <a:gd name="connsiteX39" fmla="*/ 3273360 w 5772552"/>
              <a:gd name="connsiteY39" fmla="*/ 718277 h 4650871"/>
              <a:gd name="connsiteX40" fmla="*/ 3294625 w 5772552"/>
              <a:gd name="connsiteY40" fmla="*/ 633216 h 4650871"/>
              <a:gd name="connsiteX41" fmla="*/ 3921946 w 5772552"/>
              <a:gd name="connsiteY41" fmla="*/ 473728 h 4650871"/>
              <a:gd name="connsiteX42" fmla="*/ 3804988 w 5772552"/>
              <a:gd name="connsiteY42" fmla="*/ 90956 h 4650871"/>
              <a:gd name="connsiteX43" fmla="*/ 3418008 w 5772552"/>
              <a:gd name="connsiteY43" fmla="*/ 5892 h 4650871"/>
              <a:gd name="connsiteX44" fmla="*/ 5772263 w 5772552"/>
              <a:gd name="connsiteY44" fmla="*/ 9882 h 4650871"/>
              <a:gd name="connsiteX45" fmla="*/ 5772552 w 5772552"/>
              <a:gd name="connsiteY45" fmla="*/ 4338612 h 4650871"/>
              <a:gd name="connsiteX46" fmla="*/ 5690 w 5772552"/>
              <a:gd name="connsiteY46" fmla="*/ 4338801 h 4650871"/>
              <a:gd name="connsiteX47" fmla="*/ 5690 w 5772552"/>
              <a:gd name="connsiteY47" fmla="*/ 10634 h 4650871"/>
              <a:gd name="connsiteX0" fmla="*/ 3379685 w 5772552"/>
              <a:gd name="connsiteY0" fmla="*/ 37793 h 4341176"/>
              <a:gd name="connsiteX1" fmla="*/ 2614141 w 5772552"/>
              <a:gd name="connsiteY1" fmla="*/ 282342 h 4341176"/>
              <a:gd name="connsiteX2" fmla="*/ 2667304 w 5772552"/>
              <a:gd name="connsiteY2" fmla="*/ 728909 h 4341176"/>
              <a:gd name="connsiteX3" fmla="*/ 2890588 w 5772552"/>
              <a:gd name="connsiteY3" fmla="*/ 1473189 h 4341176"/>
              <a:gd name="connsiteX4" fmla="*/ 2699202 w 5772552"/>
              <a:gd name="connsiteY4" fmla="*/ 1536984 h 4341176"/>
              <a:gd name="connsiteX5" fmla="*/ 2454653 w 5772552"/>
              <a:gd name="connsiteY5" fmla="*/ 1249905 h 4341176"/>
              <a:gd name="connsiteX6" fmla="*/ 2146309 w 5772552"/>
              <a:gd name="connsiteY6" fmla="*/ 1101049 h 4341176"/>
              <a:gd name="connsiteX7" fmla="*/ 1944290 w 5772552"/>
              <a:gd name="connsiteY7" fmla="*/ 1069151 h 4341176"/>
              <a:gd name="connsiteX8" fmla="*/ 1518988 w 5772552"/>
              <a:gd name="connsiteY8" fmla="*/ 1207375 h 4341176"/>
              <a:gd name="connsiteX9" fmla="*/ 1348867 w 5772552"/>
              <a:gd name="connsiteY9" fmla="*/ 1515719 h 4341176"/>
              <a:gd name="connsiteX10" fmla="*/ 1263806 w 5772552"/>
              <a:gd name="connsiteY10" fmla="*/ 1972919 h 4341176"/>
              <a:gd name="connsiteX11" fmla="*/ 1051155 w 5772552"/>
              <a:gd name="connsiteY11" fmla="*/ 2738463 h 4341176"/>
              <a:gd name="connsiteX12" fmla="*/ 1316969 w 5772552"/>
              <a:gd name="connsiteY12" fmla="*/ 2738463 h 4341176"/>
              <a:gd name="connsiteX13" fmla="*/ 976727 w 5772552"/>
              <a:gd name="connsiteY13" fmla="*/ 3610333 h 4341176"/>
              <a:gd name="connsiteX14" fmla="*/ 1157481 w 5772552"/>
              <a:gd name="connsiteY14" fmla="*/ 3684761 h 4341176"/>
              <a:gd name="connsiteX15" fmla="*/ 1008625 w 5772552"/>
              <a:gd name="connsiteY15" fmla="*/ 4173858 h 4341176"/>
              <a:gd name="connsiteX16" fmla="*/ 1210644 w 5772552"/>
              <a:gd name="connsiteY16" fmla="*/ 4290816 h 4341176"/>
              <a:gd name="connsiteX17" fmla="*/ 1455192 w 5772552"/>
              <a:gd name="connsiteY17" fmla="*/ 3716658 h 4341176"/>
              <a:gd name="connsiteX18" fmla="*/ 2093146 w 5772552"/>
              <a:gd name="connsiteY18" fmla="*/ 3769821 h 4341176"/>
              <a:gd name="connsiteX19" fmla="*/ 2348327 w 5772552"/>
              <a:gd name="connsiteY19" fmla="*/ 2993644 h 4341176"/>
              <a:gd name="connsiteX20" fmla="*/ 2816160 w 5772552"/>
              <a:gd name="connsiteY20" fmla="*/ 3248826 h 4341176"/>
              <a:gd name="connsiteX21" fmla="*/ 3496644 w 5772552"/>
              <a:gd name="connsiteY21" fmla="*/ 3812351 h 4341176"/>
              <a:gd name="connsiteX22" fmla="*/ 3783723 w 5772552"/>
              <a:gd name="connsiteY22" fmla="*/ 3440212 h 4341176"/>
              <a:gd name="connsiteX23" fmla="*/ 2996913 w 5772552"/>
              <a:gd name="connsiteY23" fmla="*/ 2440751 h 4341176"/>
              <a:gd name="connsiteX24" fmla="*/ 3039444 w 5772552"/>
              <a:gd name="connsiteY24" fmla="*/ 2259998 h 4341176"/>
              <a:gd name="connsiteX25" fmla="*/ 3709295 w 5772552"/>
              <a:gd name="connsiteY25" fmla="*/ 2440751 h 4341176"/>
              <a:gd name="connsiteX26" fmla="*/ 4825713 w 5772552"/>
              <a:gd name="connsiteY26" fmla="*/ 2876686 h 4341176"/>
              <a:gd name="connsiteX27" fmla="*/ 4985202 w 5772552"/>
              <a:gd name="connsiteY27" fmla="*/ 2578975 h 4341176"/>
              <a:gd name="connsiteX28" fmla="*/ 3890048 w 5772552"/>
              <a:gd name="connsiteY28" fmla="*/ 2217468 h 4341176"/>
              <a:gd name="connsiteX29" fmla="*/ 3911313 w 5772552"/>
              <a:gd name="connsiteY29" fmla="*/ 2089877 h 4341176"/>
              <a:gd name="connsiteX30" fmla="*/ 4687490 w 5772552"/>
              <a:gd name="connsiteY30" fmla="*/ 2238733 h 4341176"/>
              <a:gd name="connsiteX31" fmla="*/ 4644960 w 5772552"/>
              <a:gd name="connsiteY31" fmla="*/ 1813430 h 4341176"/>
              <a:gd name="connsiteX32" fmla="*/ 5272281 w 5772552"/>
              <a:gd name="connsiteY32" fmla="*/ 1526351 h 4341176"/>
              <a:gd name="connsiteX33" fmla="*/ 5750746 w 5772552"/>
              <a:gd name="connsiteY33" fmla="*/ 1143579 h 4341176"/>
              <a:gd name="connsiteX34" fmla="*/ 5644420 w 5772552"/>
              <a:gd name="connsiteY34" fmla="*/ 962826 h 4341176"/>
              <a:gd name="connsiteX35" fmla="*/ 4857611 w 5772552"/>
              <a:gd name="connsiteY35" fmla="*/ 1207375 h 4341176"/>
              <a:gd name="connsiteX36" fmla="*/ 3539174 w 5772552"/>
              <a:gd name="connsiteY36" fmla="*/ 1568882 h 4341176"/>
              <a:gd name="connsiteX37" fmla="*/ 3177667 w 5772552"/>
              <a:gd name="connsiteY37" fmla="*/ 1643309 h 4341176"/>
              <a:gd name="connsiteX38" fmla="*/ 2954383 w 5772552"/>
              <a:gd name="connsiteY38" fmla="*/ 824602 h 4341176"/>
              <a:gd name="connsiteX39" fmla="*/ 3273360 w 5772552"/>
              <a:gd name="connsiteY39" fmla="*/ 718277 h 4341176"/>
              <a:gd name="connsiteX40" fmla="*/ 3294625 w 5772552"/>
              <a:gd name="connsiteY40" fmla="*/ 633216 h 4341176"/>
              <a:gd name="connsiteX41" fmla="*/ 3921946 w 5772552"/>
              <a:gd name="connsiteY41" fmla="*/ 473728 h 4341176"/>
              <a:gd name="connsiteX42" fmla="*/ 3804988 w 5772552"/>
              <a:gd name="connsiteY42" fmla="*/ 90956 h 4341176"/>
              <a:gd name="connsiteX43" fmla="*/ 3418008 w 5772552"/>
              <a:gd name="connsiteY43" fmla="*/ 5892 h 4341176"/>
              <a:gd name="connsiteX44" fmla="*/ 5772263 w 5772552"/>
              <a:gd name="connsiteY44" fmla="*/ 9882 h 4341176"/>
              <a:gd name="connsiteX45" fmla="*/ 5772552 w 5772552"/>
              <a:gd name="connsiteY45" fmla="*/ 4338612 h 4341176"/>
              <a:gd name="connsiteX46" fmla="*/ 5690 w 5772552"/>
              <a:gd name="connsiteY46" fmla="*/ 4338801 h 4341176"/>
              <a:gd name="connsiteX47" fmla="*/ 5690 w 5772552"/>
              <a:gd name="connsiteY47" fmla="*/ 10634 h 4341176"/>
              <a:gd name="connsiteX0" fmla="*/ 3796015 w 6188882"/>
              <a:gd name="connsiteY0" fmla="*/ 290792 h 4594175"/>
              <a:gd name="connsiteX1" fmla="*/ 3030471 w 6188882"/>
              <a:gd name="connsiteY1" fmla="*/ 535341 h 4594175"/>
              <a:gd name="connsiteX2" fmla="*/ 3083634 w 6188882"/>
              <a:gd name="connsiteY2" fmla="*/ 981908 h 4594175"/>
              <a:gd name="connsiteX3" fmla="*/ 3306918 w 6188882"/>
              <a:gd name="connsiteY3" fmla="*/ 1726188 h 4594175"/>
              <a:gd name="connsiteX4" fmla="*/ 3115532 w 6188882"/>
              <a:gd name="connsiteY4" fmla="*/ 1789983 h 4594175"/>
              <a:gd name="connsiteX5" fmla="*/ 2870983 w 6188882"/>
              <a:gd name="connsiteY5" fmla="*/ 1502904 h 4594175"/>
              <a:gd name="connsiteX6" fmla="*/ 2562639 w 6188882"/>
              <a:gd name="connsiteY6" fmla="*/ 1354048 h 4594175"/>
              <a:gd name="connsiteX7" fmla="*/ 2360620 w 6188882"/>
              <a:gd name="connsiteY7" fmla="*/ 1322150 h 4594175"/>
              <a:gd name="connsiteX8" fmla="*/ 1935318 w 6188882"/>
              <a:gd name="connsiteY8" fmla="*/ 1460374 h 4594175"/>
              <a:gd name="connsiteX9" fmla="*/ 1765197 w 6188882"/>
              <a:gd name="connsiteY9" fmla="*/ 1768718 h 4594175"/>
              <a:gd name="connsiteX10" fmla="*/ 1680136 w 6188882"/>
              <a:gd name="connsiteY10" fmla="*/ 2225918 h 4594175"/>
              <a:gd name="connsiteX11" fmla="*/ 1467485 w 6188882"/>
              <a:gd name="connsiteY11" fmla="*/ 2991462 h 4594175"/>
              <a:gd name="connsiteX12" fmla="*/ 1733299 w 6188882"/>
              <a:gd name="connsiteY12" fmla="*/ 2991462 h 4594175"/>
              <a:gd name="connsiteX13" fmla="*/ 1393057 w 6188882"/>
              <a:gd name="connsiteY13" fmla="*/ 3863332 h 4594175"/>
              <a:gd name="connsiteX14" fmla="*/ 1573811 w 6188882"/>
              <a:gd name="connsiteY14" fmla="*/ 3937760 h 4594175"/>
              <a:gd name="connsiteX15" fmla="*/ 1424955 w 6188882"/>
              <a:gd name="connsiteY15" fmla="*/ 4426857 h 4594175"/>
              <a:gd name="connsiteX16" fmla="*/ 1626974 w 6188882"/>
              <a:gd name="connsiteY16" fmla="*/ 4543815 h 4594175"/>
              <a:gd name="connsiteX17" fmla="*/ 1871522 w 6188882"/>
              <a:gd name="connsiteY17" fmla="*/ 3969657 h 4594175"/>
              <a:gd name="connsiteX18" fmla="*/ 2509476 w 6188882"/>
              <a:gd name="connsiteY18" fmla="*/ 4022820 h 4594175"/>
              <a:gd name="connsiteX19" fmla="*/ 2764657 w 6188882"/>
              <a:gd name="connsiteY19" fmla="*/ 3246643 h 4594175"/>
              <a:gd name="connsiteX20" fmla="*/ 3232490 w 6188882"/>
              <a:gd name="connsiteY20" fmla="*/ 3501825 h 4594175"/>
              <a:gd name="connsiteX21" fmla="*/ 3912974 w 6188882"/>
              <a:gd name="connsiteY21" fmla="*/ 4065350 h 4594175"/>
              <a:gd name="connsiteX22" fmla="*/ 4200053 w 6188882"/>
              <a:gd name="connsiteY22" fmla="*/ 3693211 h 4594175"/>
              <a:gd name="connsiteX23" fmla="*/ 3413243 w 6188882"/>
              <a:gd name="connsiteY23" fmla="*/ 2693750 h 4594175"/>
              <a:gd name="connsiteX24" fmla="*/ 3455774 w 6188882"/>
              <a:gd name="connsiteY24" fmla="*/ 2512997 h 4594175"/>
              <a:gd name="connsiteX25" fmla="*/ 4125625 w 6188882"/>
              <a:gd name="connsiteY25" fmla="*/ 2693750 h 4594175"/>
              <a:gd name="connsiteX26" fmla="*/ 5242043 w 6188882"/>
              <a:gd name="connsiteY26" fmla="*/ 3129685 h 4594175"/>
              <a:gd name="connsiteX27" fmla="*/ 5401532 w 6188882"/>
              <a:gd name="connsiteY27" fmla="*/ 2831974 h 4594175"/>
              <a:gd name="connsiteX28" fmla="*/ 4306378 w 6188882"/>
              <a:gd name="connsiteY28" fmla="*/ 2470467 h 4594175"/>
              <a:gd name="connsiteX29" fmla="*/ 4327643 w 6188882"/>
              <a:gd name="connsiteY29" fmla="*/ 2342876 h 4594175"/>
              <a:gd name="connsiteX30" fmla="*/ 5103820 w 6188882"/>
              <a:gd name="connsiteY30" fmla="*/ 2491732 h 4594175"/>
              <a:gd name="connsiteX31" fmla="*/ 5061290 w 6188882"/>
              <a:gd name="connsiteY31" fmla="*/ 2066429 h 4594175"/>
              <a:gd name="connsiteX32" fmla="*/ 5688611 w 6188882"/>
              <a:gd name="connsiteY32" fmla="*/ 1779350 h 4594175"/>
              <a:gd name="connsiteX33" fmla="*/ 6167076 w 6188882"/>
              <a:gd name="connsiteY33" fmla="*/ 1396578 h 4594175"/>
              <a:gd name="connsiteX34" fmla="*/ 6060750 w 6188882"/>
              <a:gd name="connsiteY34" fmla="*/ 1215825 h 4594175"/>
              <a:gd name="connsiteX35" fmla="*/ 5273941 w 6188882"/>
              <a:gd name="connsiteY35" fmla="*/ 1460374 h 4594175"/>
              <a:gd name="connsiteX36" fmla="*/ 3955504 w 6188882"/>
              <a:gd name="connsiteY36" fmla="*/ 1821881 h 4594175"/>
              <a:gd name="connsiteX37" fmla="*/ 3593997 w 6188882"/>
              <a:gd name="connsiteY37" fmla="*/ 1896308 h 4594175"/>
              <a:gd name="connsiteX38" fmla="*/ 3370713 w 6188882"/>
              <a:gd name="connsiteY38" fmla="*/ 1077601 h 4594175"/>
              <a:gd name="connsiteX39" fmla="*/ 3689690 w 6188882"/>
              <a:gd name="connsiteY39" fmla="*/ 971276 h 4594175"/>
              <a:gd name="connsiteX40" fmla="*/ 3710955 w 6188882"/>
              <a:gd name="connsiteY40" fmla="*/ 886215 h 4594175"/>
              <a:gd name="connsiteX41" fmla="*/ 4338276 w 6188882"/>
              <a:gd name="connsiteY41" fmla="*/ 726727 h 4594175"/>
              <a:gd name="connsiteX42" fmla="*/ 4221318 w 6188882"/>
              <a:gd name="connsiteY42" fmla="*/ 343955 h 4594175"/>
              <a:gd name="connsiteX43" fmla="*/ 3834338 w 6188882"/>
              <a:gd name="connsiteY43" fmla="*/ 258891 h 4594175"/>
              <a:gd name="connsiteX44" fmla="*/ 6188593 w 6188882"/>
              <a:gd name="connsiteY44" fmla="*/ 262881 h 4594175"/>
              <a:gd name="connsiteX45" fmla="*/ 6188882 w 6188882"/>
              <a:gd name="connsiteY45" fmla="*/ 4591611 h 4594175"/>
              <a:gd name="connsiteX46" fmla="*/ 422020 w 6188882"/>
              <a:gd name="connsiteY46" fmla="*/ 4591800 h 4594175"/>
              <a:gd name="connsiteX47" fmla="*/ 437596 w 6188882"/>
              <a:gd name="connsiteY47" fmla="*/ 338067 h 4594175"/>
              <a:gd name="connsiteX48" fmla="*/ 422020 w 6188882"/>
              <a:gd name="connsiteY48" fmla="*/ 263633 h 4594175"/>
              <a:gd name="connsiteX0" fmla="*/ 3796015 w 6188882"/>
              <a:gd name="connsiteY0" fmla="*/ 290156 h 4593539"/>
              <a:gd name="connsiteX1" fmla="*/ 3030471 w 6188882"/>
              <a:gd name="connsiteY1" fmla="*/ 534705 h 4593539"/>
              <a:gd name="connsiteX2" fmla="*/ 3083634 w 6188882"/>
              <a:gd name="connsiteY2" fmla="*/ 981272 h 4593539"/>
              <a:gd name="connsiteX3" fmla="*/ 3306918 w 6188882"/>
              <a:gd name="connsiteY3" fmla="*/ 1725552 h 4593539"/>
              <a:gd name="connsiteX4" fmla="*/ 3115532 w 6188882"/>
              <a:gd name="connsiteY4" fmla="*/ 1789347 h 4593539"/>
              <a:gd name="connsiteX5" fmla="*/ 2870983 w 6188882"/>
              <a:gd name="connsiteY5" fmla="*/ 1502268 h 4593539"/>
              <a:gd name="connsiteX6" fmla="*/ 2562639 w 6188882"/>
              <a:gd name="connsiteY6" fmla="*/ 1353412 h 4593539"/>
              <a:gd name="connsiteX7" fmla="*/ 2360620 w 6188882"/>
              <a:gd name="connsiteY7" fmla="*/ 1321514 h 4593539"/>
              <a:gd name="connsiteX8" fmla="*/ 1935318 w 6188882"/>
              <a:gd name="connsiteY8" fmla="*/ 1459738 h 4593539"/>
              <a:gd name="connsiteX9" fmla="*/ 1765197 w 6188882"/>
              <a:gd name="connsiteY9" fmla="*/ 1768082 h 4593539"/>
              <a:gd name="connsiteX10" fmla="*/ 1680136 w 6188882"/>
              <a:gd name="connsiteY10" fmla="*/ 2225282 h 4593539"/>
              <a:gd name="connsiteX11" fmla="*/ 1467485 w 6188882"/>
              <a:gd name="connsiteY11" fmla="*/ 2990826 h 4593539"/>
              <a:gd name="connsiteX12" fmla="*/ 1733299 w 6188882"/>
              <a:gd name="connsiteY12" fmla="*/ 2990826 h 4593539"/>
              <a:gd name="connsiteX13" fmla="*/ 1393057 w 6188882"/>
              <a:gd name="connsiteY13" fmla="*/ 3862696 h 4593539"/>
              <a:gd name="connsiteX14" fmla="*/ 1573811 w 6188882"/>
              <a:gd name="connsiteY14" fmla="*/ 3937124 h 4593539"/>
              <a:gd name="connsiteX15" fmla="*/ 1424955 w 6188882"/>
              <a:gd name="connsiteY15" fmla="*/ 4426221 h 4593539"/>
              <a:gd name="connsiteX16" fmla="*/ 1626974 w 6188882"/>
              <a:gd name="connsiteY16" fmla="*/ 4543179 h 4593539"/>
              <a:gd name="connsiteX17" fmla="*/ 1871522 w 6188882"/>
              <a:gd name="connsiteY17" fmla="*/ 3969021 h 4593539"/>
              <a:gd name="connsiteX18" fmla="*/ 2509476 w 6188882"/>
              <a:gd name="connsiteY18" fmla="*/ 4022184 h 4593539"/>
              <a:gd name="connsiteX19" fmla="*/ 2764657 w 6188882"/>
              <a:gd name="connsiteY19" fmla="*/ 3246007 h 4593539"/>
              <a:gd name="connsiteX20" fmla="*/ 3232490 w 6188882"/>
              <a:gd name="connsiteY20" fmla="*/ 3501189 h 4593539"/>
              <a:gd name="connsiteX21" fmla="*/ 3912974 w 6188882"/>
              <a:gd name="connsiteY21" fmla="*/ 4064714 h 4593539"/>
              <a:gd name="connsiteX22" fmla="*/ 4200053 w 6188882"/>
              <a:gd name="connsiteY22" fmla="*/ 3692575 h 4593539"/>
              <a:gd name="connsiteX23" fmla="*/ 3413243 w 6188882"/>
              <a:gd name="connsiteY23" fmla="*/ 2693114 h 4593539"/>
              <a:gd name="connsiteX24" fmla="*/ 3455774 w 6188882"/>
              <a:gd name="connsiteY24" fmla="*/ 2512361 h 4593539"/>
              <a:gd name="connsiteX25" fmla="*/ 4125625 w 6188882"/>
              <a:gd name="connsiteY25" fmla="*/ 2693114 h 4593539"/>
              <a:gd name="connsiteX26" fmla="*/ 5242043 w 6188882"/>
              <a:gd name="connsiteY26" fmla="*/ 3129049 h 4593539"/>
              <a:gd name="connsiteX27" fmla="*/ 5401532 w 6188882"/>
              <a:gd name="connsiteY27" fmla="*/ 2831338 h 4593539"/>
              <a:gd name="connsiteX28" fmla="*/ 4306378 w 6188882"/>
              <a:gd name="connsiteY28" fmla="*/ 2469831 h 4593539"/>
              <a:gd name="connsiteX29" fmla="*/ 4327643 w 6188882"/>
              <a:gd name="connsiteY29" fmla="*/ 2342240 h 4593539"/>
              <a:gd name="connsiteX30" fmla="*/ 5103820 w 6188882"/>
              <a:gd name="connsiteY30" fmla="*/ 2491096 h 4593539"/>
              <a:gd name="connsiteX31" fmla="*/ 5061290 w 6188882"/>
              <a:gd name="connsiteY31" fmla="*/ 2065793 h 4593539"/>
              <a:gd name="connsiteX32" fmla="*/ 5688611 w 6188882"/>
              <a:gd name="connsiteY32" fmla="*/ 1778714 h 4593539"/>
              <a:gd name="connsiteX33" fmla="*/ 6167076 w 6188882"/>
              <a:gd name="connsiteY33" fmla="*/ 1395942 h 4593539"/>
              <a:gd name="connsiteX34" fmla="*/ 6060750 w 6188882"/>
              <a:gd name="connsiteY34" fmla="*/ 1215189 h 4593539"/>
              <a:gd name="connsiteX35" fmla="*/ 5273941 w 6188882"/>
              <a:gd name="connsiteY35" fmla="*/ 1459738 h 4593539"/>
              <a:gd name="connsiteX36" fmla="*/ 3955504 w 6188882"/>
              <a:gd name="connsiteY36" fmla="*/ 1821245 h 4593539"/>
              <a:gd name="connsiteX37" fmla="*/ 3593997 w 6188882"/>
              <a:gd name="connsiteY37" fmla="*/ 1895672 h 4593539"/>
              <a:gd name="connsiteX38" fmla="*/ 3370713 w 6188882"/>
              <a:gd name="connsiteY38" fmla="*/ 1076965 h 4593539"/>
              <a:gd name="connsiteX39" fmla="*/ 3689690 w 6188882"/>
              <a:gd name="connsiteY39" fmla="*/ 970640 h 4593539"/>
              <a:gd name="connsiteX40" fmla="*/ 3710955 w 6188882"/>
              <a:gd name="connsiteY40" fmla="*/ 885579 h 4593539"/>
              <a:gd name="connsiteX41" fmla="*/ 4338276 w 6188882"/>
              <a:gd name="connsiteY41" fmla="*/ 726091 h 4593539"/>
              <a:gd name="connsiteX42" fmla="*/ 4221318 w 6188882"/>
              <a:gd name="connsiteY42" fmla="*/ 343319 h 4593539"/>
              <a:gd name="connsiteX43" fmla="*/ 3834338 w 6188882"/>
              <a:gd name="connsiteY43" fmla="*/ 258255 h 4593539"/>
              <a:gd name="connsiteX44" fmla="*/ 6188593 w 6188882"/>
              <a:gd name="connsiteY44" fmla="*/ 262245 h 4593539"/>
              <a:gd name="connsiteX45" fmla="*/ 6188882 w 6188882"/>
              <a:gd name="connsiteY45" fmla="*/ 4590975 h 4593539"/>
              <a:gd name="connsiteX46" fmla="*/ 422020 w 6188882"/>
              <a:gd name="connsiteY46" fmla="*/ 4591164 h 4593539"/>
              <a:gd name="connsiteX47" fmla="*/ 437596 w 6188882"/>
              <a:gd name="connsiteY47" fmla="*/ 337431 h 4593539"/>
              <a:gd name="connsiteX48" fmla="*/ 3824544 w 6188882"/>
              <a:gd name="connsiteY48" fmla="*/ 265211 h 4593539"/>
              <a:gd name="connsiteX0" fmla="*/ 3796015 w 6188882"/>
              <a:gd name="connsiteY0" fmla="*/ 37793 h 4341176"/>
              <a:gd name="connsiteX1" fmla="*/ 3030471 w 6188882"/>
              <a:gd name="connsiteY1" fmla="*/ 282342 h 4341176"/>
              <a:gd name="connsiteX2" fmla="*/ 3083634 w 6188882"/>
              <a:gd name="connsiteY2" fmla="*/ 728909 h 4341176"/>
              <a:gd name="connsiteX3" fmla="*/ 3306918 w 6188882"/>
              <a:gd name="connsiteY3" fmla="*/ 1473189 h 4341176"/>
              <a:gd name="connsiteX4" fmla="*/ 3115532 w 6188882"/>
              <a:gd name="connsiteY4" fmla="*/ 1536984 h 4341176"/>
              <a:gd name="connsiteX5" fmla="*/ 2870983 w 6188882"/>
              <a:gd name="connsiteY5" fmla="*/ 1249905 h 4341176"/>
              <a:gd name="connsiteX6" fmla="*/ 2562639 w 6188882"/>
              <a:gd name="connsiteY6" fmla="*/ 1101049 h 4341176"/>
              <a:gd name="connsiteX7" fmla="*/ 2360620 w 6188882"/>
              <a:gd name="connsiteY7" fmla="*/ 1069151 h 4341176"/>
              <a:gd name="connsiteX8" fmla="*/ 1935318 w 6188882"/>
              <a:gd name="connsiteY8" fmla="*/ 1207375 h 4341176"/>
              <a:gd name="connsiteX9" fmla="*/ 1765197 w 6188882"/>
              <a:gd name="connsiteY9" fmla="*/ 1515719 h 4341176"/>
              <a:gd name="connsiteX10" fmla="*/ 1680136 w 6188882"/>
              <a:gd name="connsiteY10" fmla="*/ 1972919 h 4341176"/>
              <a:gd name="connsiteX11" fmla="*/ 1467485 w 6188882"/>
              <a:gd name="connsiteY11" fmla="*/ 2738463 h 4341176"/>
              <a:gd name="connsiteX12" fmla="*/ 1733299 w 6188882"/>
              <a:gd name="connsiteY12" fmla="*/ 2738463 h 4341176"/>
              <a:gd name="connsiteX13" fmla="*/ 1393057 w 6188882"/>
              <a:gd name="connsiteY13" fmla="*/ 3610333 h 4341176"/>
              <a:gd name="connsiteX14" fmla="*/ 1573811 w 6188882"/>
              <a:gd name="connsiteY14" fmla="*/ 3684761 h 4341176"/>
              <a:gd name="connsiteX15" fmla="*/ 1424955 w 6188882"/>
              <a:gd name="connsiteY15" fmla="*/ 4173858 h 4341176"/>
              <a:gd name="connsiteX16" fmla="*/ 1626974 w 6188882"/>
              <a:gd name="connsiteY16" fmla="*/ 4290816 h 4341176"/>
              <a:gd name="connsiteX17" fmla="*/ 1871522 w 6188882"/>
              <a:gd name="connsiteY17" fmla="*/ 3716658 h 4341176"/>
              <a:gd name="connsiteX18" fmla="*/ 2509476 w 6188882"/>
              <a:gd name="connsiteY18" fmla="*/ 3769821 h 4341176"/>
              <a:gd name="connsiteX19" fmla="*/ 2764657 w 6188882"/>
              <a:gd name="connsiteY19" fmla="*/ 2993644 h 4341176"/>
              <a:gd name="connsiteX20" fmla="*/ 3232490 w 6188882"/>
              <a:gd name="connsiteY20" fmla="*/ 3248826 h 4341176"/>
              <a:gd name="connsiteX21" fmla="*/ 3912974 w 6188882"/>
              <a:gd name="connsiteY21" fmla="*/ 3812351 h 4341176"/>
              <a:gd name="connsiteX22" fmla="*/ 4200053 w 6188882"/>
              <a:gd name="connsiteY22" fmla="*/ 3440212 h 4341176"/>
              <a:gd name="connsiteX23" fmla="*/ 3413243 w 6188882"/>
              <a:gd name="connsiteY23" fmla="*/ 2440751 h 4341176"/>
              <a:gd name="connsiteX24" fmla="*/ 3455774 w 6188882"/>
              <a:gd name="connsiteY24" fmla="*/ 2259998 h 4341176"/>
              <a:gd name="connsiteX25" fmla="*/ 4125625 w 6188882"/>
              <a:gd name="connsiteY25" fmla="*/ 2440751 h 4341176"/>
              <a:gd name="connsiteX26" fmla="*/ 5242043 w 6188882"/>
              <a:gd name="connsiteY26" fmla="*/ 2876686 h 4341176"/>
              <a:gd name="connsiteX27" fmla="*/ 5401532 w 6188882"/>
              <a:gd name="connsiteY27" fmla="*/ 2578975 h 4341176"/>
              <a:gd name="connsiteX28" fmla="*/ 4306378 w 6188882"/>
              <a:gd name="connsiteY28" fmla="*/ 2217468 h 4341176"/>
              <a:gd name="connsiteX29" fmla="*/ 4327643 w 6188882"/>
              <a:gd name="connsiteY29" fmla="*/ 2089877 h 4341176"/>
              <a:gd name="connsiteX30" fmla="*/ 5103820 w 6188882"/>
              <a:gd name="connsiteY30" fmla="*/ 2238733 h 4341176"/>
              <a:gd name="connsiteX31" fmla="*/ 5061290 w 6188882"/>
              <a:gd name="connsiteY31" fmla="*/ 1813430 h 4341176"/>
              <a:gd name="connsiteX32" fmla="*/ 5688611 w 6188882"/>
              <a:gd name="connsiteY32" fmla="*/ 1526351 h 4341176"/>
              <a:gd name="connsiteX33" fmla="*/ 6167076 w 6188882"/>
              <a:gd name="connsiteY33" fmla="*/ 1143579 h 4341176"/>
              <a:gd name="connsiteX34" fmla="*/ 6060750 w 6188882"/>
              <a:gd name="connsiteY34" fmla="*/ 962826 h 4341176"/>
              <a:gd name="connsiteX35" fmla="*/ 5273941 w 6188882"/>
              <a:gd name="connsiteY35" fmla="*/ 1207375 h 4341176"/>
              <a:gd name="connsiteX36" fmla="*/ 3955504 w 6188882"/>
              <a:gd name="connsiteY36" fmla="*/ 1568882 h 4341176"/>
              <a:gd name="connsiteX37" fmla="*/ 3593997 w 6188882"/>
              <a:gd name="connsiteY37" fmla="*/ 1643309 h 4341176"/>
              <a:gd name="connsiteX38" fmla="*/ 3370713 w 6188882"/>
              <a:gd name="connsiteY38" fmla="*/ 824602 h 4341176"/>
              <a:gd name="connsiteX39" fmla="*/ 3689690 w 6188882"/>
              <a:gd name="connsiteY39" fmla="*/ 718277 h 4341176"/>
              <a:gd name="connsiteX40" fmla="*/ 3710955 w 6188882"/>
              <a:gd name="connsiteY40" fmla="*/ 633216 h 4341176"/>
              <a:gd name="connsiteX41" fmla="*/ 4338276 w 6188882"/>
              <a:gd name="connsiteY41" fmla="*/ 473728 h 4341176"/>
              <a:gd name="connsiteX42" fmla="*/ 4221318 w 6188882"/>
              <a:gd name="connsiteY42" fmla="*/ 90956 h 4341176"/>
              <a:gd name="connsiteX43" fmla="*/ 3834338 w 6188882"/>
              <a:gd name="connsiteY43" fmla="*/ 5892 h 4341176"/>
              <a:gd name="connsiteX44" fmla="*/ 6188593 w 6188882"/>
              <a:gd name="connsiteY44" fmla="*/ 9882 h 4341176"/>
              <a:gd name="connsiteX45" fmla="*/ 6188882 w 6188882"/>
              <a:gd name="connsiteY45" fmla="*/ 4338612 h 4341176"/>
              <a:gd name="connsiteX46" fmla="*/ 422020 w 6188882"/>
              <a:gd name="connsiteY46" fmla="*/ 4338801 h 4341176"/>
              <a:gd name="connsiteX47" fmla="*/ 437596 w 6188882"/>
              <a:gd name="connsiteY47" fmla="*/ 85068 h 4341176"/>
              <a:gd name="connsiteX48" fmla="*/ 3824544 w 6188882"/>
              <a:gd name="connsiteY48" fmla="*/ 12848 h 4341176"/>
              <a:gd name="connsiteX0" fmla="*/ 3791402 w 6184269"/>
              <a:gd name="connsiteY0" fmla="*/ 37793 h 4341176"/>
              <a:gd name="connsiteX1" fmla="*/ 3025858 w 6184269"/>
              <a:gd name="connsiteY1" fmla="*/ 282342 h 4341176"/>
              <a:gd name="connsiteX2" fmla="*/ 3079021 w 6184269"/>
              <a:gd name="connsiteY2" fmla="*/ 728909 h 4341176"/>
              <a:gd name="connsiteX3" fmla="*/ 3302305 w 6184269"/>
              <a:gd name="connsiteY3" fmla="*/ 1473189 h 4341176"/>
              <a:gd name="connsiteX4" fmla="*/ 3110919 w 6184269"/>
              <a:gd name="connsiteY4" fmla="*/ 1536984 h 4341176"/>
              <a:gd name="connsiteX5" fmla="*/ 2866370 w 6184269"/>
              <a:gd name="connsiteY5" fmla="*/ 1249905 h 4341176"/>
              <a:gd name="connsiteX6" fmla="*/ 2558026 w 6184269"/>
              <a:gd name="connsiteY6" fmla="*/ 1101049 h 4341176"/>
              <a:gd name="connsiteX7" fmla="*/ 2356007 w 6184269"/>
              <a:gd name="connsiteY7" fmla="*/ 1069151 h 4341176"/>
              <a:gd name="connsiteX8" fmla="*/ 1930705 w 6184269"/>
              <a:gd name="connsiteY8" fmla="*/ 1207375 h 4341176"/>
              <a:gd name="connsiteX9" fmla="*/ 1760584 w 6184269"/>
              <a:gd name="connsiteY9" fmla="*/ 1515719 h 4341176"/>
              <a:gd name="connsiteX10" fmla="*/ 1675523 w 6184269"/>
              <a:gd name="connsiteY10" fmla="*/ 1972919 h 4341176"/>
              <a:gd name="connsiteX11" fmla="*/ 1462872 w 6184269"/>
              <a:gd name="connsiteY11" fmla="*/ 2738463 h 4341176"/>
              <a:gd name="connsiteX12" fmla="*/ 1728686 w 6184269"/>
              <a:gd name="connsiteY12" fmla="*/ 2738463 h 4341176"/>
              <a:gd name="connsiteX13" fmla="*/ 1388444 w 6184269"/>
              <a:gd name="connsiteY13" fmla="*/ 3610333 h 4341176"/>
              <a:gd name="connsiteX14" fmla="*/ 1569198 w 6184269"/>
              <a:gd name="connsiteY14" fmla="*/ 3684761 h 4341176"/>
              <a:gd name="connsiteX15" fmla="*/ 1420342 w 6184269"/>
              <a:gd name="connsiteY15" fmla="*/ 4173858 h 4341176"/>
              <a:gd name="connsiteX16" fmla="*/ 1622361 w 6184269"/>
              <a:gd name="connsiteY16" fmla="*/ 4290816 h 4341176"/>
              <a:gd name="connsiteX17" fmla="*/ 1866909 w 6184269"/>
              <a:gd name="connsiteY17" fmla="*/ 3716658 h 4341176"/>
              <a:gd name="connsiteX18" fmla="*/ 2504863 w 6184269"/>
              <a:gd name="connsiteY18" fmla="*/ 3769821 h 4341176"/>
              <a:gd name="connsiteX19" fmla="*/ 2760044 w 6184269"/>
              <a:gd name="connsiteY19" fmla="*/ 2993644 h 4341176"/>
              <a:gd name="connsiteX20" fmla="*/ 3227877 w 6184269"/>
              <a:gd name="connsiteY20" fmla="*/ 3248826 h 4341176"/>
              <a:gd name="connsiteX21" fmla="*/ 3908361 w 6184269"/>
              <a:gd name="connsiteY21" fmla="*/ 3812351 h 4341176"/>
              <a:gd name="connsiteX22" fmla="*/ 4195440 w 6184269"/>
              <a:gd name="connsiteY22" fmla="*/ 3440212 h 4341176"/>
              <a:gd name="connsiteX23" fmla="*/ 3408630 w 6184269"/>
              <a:gd name="connsiteY23" fmla="*/ 2440751 h 4341176"/>
              <a:gd name="connsiteX24" fmla="*/ 3451161 w 6184269"/>
              <a:gd name="connsiteY24" fmla="*/ 2259998 h 4341176"/>
              <a:gd name="connsiteX25" fmla="*/ 4121012 w 6184269"/>
              <a:gd name="connsiteY25" fmla="*/ 2440751 h 4341176"/>
              <a:gd name="connsiteX26" fmla="*/ 5237430 w 6184269"/>
              <a:gd name="connsiteY26" fmla="*/ 2876686 h 4341176"/>
              <a:gd name="connsiteX27" fmla="*/ 5396919 w 6184269"/>
              <a:gd name="connsiteY27" fmla="*/ 2578975 h 4341176"/>
              <a:gd name="connsiteX28" fmla="*/ 4301765 w 6184269"/>
              <a:gd name="connsiteY28" fmla="*/ 2217468 h 4341176"/>
              <a:gd name="connsiteX29" fmla="*/ 4323030 w 6184269"/>
              <a:gd name="connsiteY29" fmla="*/ 2089877 h 4341176"/>
              <a:gd name="connsiteX30" fmla="*/ 5099207 w 6184269"/>
              <a:gd name="connsiteY30" fmla="*/ 2238733 h 4341176"/>
              <a:gd name="connsiteX31" fmla="*/ 5056677 w 6184269"/>
              <a:gd name="connsiteY31" fmla="*/ 1813430 h 4341176"/>
              <a:gd name="connsiteX32" fmla="*/ 5683998 w 6184269"/>
              <a:gd name="connsiteY32" fmla="*/ 1526351 h 4341176"/>
              <a:gd name="connsiteX33" fmla="*/ 6162463 w 6184269"/>
              <a:gd name="connsiteY33" fmla="*/ 1143579 h 4341176"/>
              <a:gd name="connsiteX34" fmla="*/ 6056137 w 6184269"/>
              <a:gd name="connsiteY34" fmla="*/ 962826 h 4341176"/>
              <a:gd name="connsiteX35" fmla="*/ 5269328 w 6184269"/>
              <a:gd name="connsiteY35" fmla="*/ 1207375 h 4341176"/>
              <a:gd name="connsiteX36" fmla="*/ 3950891 w 6184269"/>
              <a:gd name="connsiteY36" fmla="*/ 1568882 h 4341176"/>
              <a:gd name="connsiteX37" fmla="*/ 3589384 w 6184269"/>
              <a:gd name="connsiteY37" fmla="*/ 1643309 h 4341176"/>
              <a:gd name="connsiteX38" fmla="*/ 3366100 w 6184269"/>
              <a:gd name="connsiteY38" fmla="*/ 824602 h 4341176"/>
              <a:gd name="connsiteX39" fmla="*/ 3685077 w 6184269"/>
              <a:gd name="connsiteY39" fmla="*/ 718277 h 4341176"/>
              <a:gd name="connsiteX40" fmla="*/ 3706342 w 6184269"/>
              <a:gd name="connsiteY40" fmla="*/ 633216 h 4341176"/>
              <a:gd name="connsiteX41" fmla="*/ 4333663 w 6184269"/>
              <a:gd name="connsiteY41" fmla="*/ 473728 h 4341176"/>
              <a:gd name="connsiteX42" fmla="*/ 4216705 w 6184269"/>
              <a:gd name="connsiteY42" fmla="*/ 90956 h 4341176"/>
              <a:gd name="connsiteX43" fmla="*/ 3829725 w 6184269"/>
              <a:gd name="connsiteY43" fmla="*/ 5892 h 4341176"/>
              <a:gd name="connsiteX44" fmla="*/ 6183980 w 6184269"/>
              <a:gd name="connsiteY44" fmla="*/ 9882 h 4341176"/>
              <a:gd name="connsiteX45" fmla="*/ 6184269 w 6184269"/>
              <a:gd name="connsiteY45" fmla="*/ 4338612 h 4341176"/>
              <a:gd name="connsiteX46" fmla="*/ 417407 w 6184269"/>
              <a:gd name="connsiteY46" fmla="*/ 4338801 h 4341176"/>
              <a:gd name="connsiteX47" fmla="*/ 432983 w 6184269"/>
              <a:gd name="connsiteY47" fmla="*/ 85068 h 4341176"/>
              <a:gd name="connsiteX48" fmla="*/ 3819931 w 6184269"/>
              <a:gd name="connsiteY48" fmla="*/ 12848 h 4341176"/>
              <a:gd name="connsiteX0" fmla="*/ 3604187 w 5997054"/>
              <a:gd name="connsiteY0" fmla="*/ 37793 h 4341176"/>
              <a:gd name="connsiteX1" fmla="*/ 2838643 w 5997054"/>
              <a:gd name="connsiteY1" fmla="*/ 282342 h 4341176"/>
              <a:gd name="connsiteX2" fmla="*/ 2891806 w 5997054"/>
              <a:gd name="connsiteY2" fmla="*/ 728909 h 4341176"/>
              <a:gd name="connsiteX3" fmla="*/ 3115090 w 5997054"/>
              <a:gd name="connsiteY3" fmla="*/ 1473189 h 4341176"/>
              <a:gd name="connsiteX4" fmla="*/ 2923704 w 5997054"/>
              <a:gd name="connsiteY4" fmla="*/ 1536984 h 4341176"/>
              <a:gd name="connsiteX5" fmla="*/ 2679155 w 5997054"/>
              <a:gd name="connsiteY5" fmla="*/ 1249905 h 4341176"/>
              <a:gd name="connsiteX6" fmla="*/ 2370811 w 5997054"/>
              <a:gd name="connsiteY6" fmla="*/ 1101049 h 4341176"/>
              <a:gd name="connsiteX7" fmla="*/ 2168792 w 5997054"/>
              <a:gd name="connsiteY7" fmla="*/ 1069151 h 4341176"/>
              <a:gd name="connsiteX8" fmla="*/ 1743490 w 5997054"/>
              <a:gd name="connsiteY8" fmla="*/ 1207375 h 4341176"/>
              <a:gd name="connsiteX9" fmla="*/ 1573369 w 5997054"/>
              <a:gd name="connsiteY9" fmla="*/ 1515719 h 4341176"/>
              <a:gd name="connsiteX10" fmla="*/ 1488308 w 5997054"/>
              <a:gd name="connsiteY10" fmla="*/ 1972919 h 4341176"/>
              <a:gd name="connsiteX11" fmla="*/ 1275657 w 5997054"/>
              <a:gd name="connsiteY11" fmla="*/ 2738463 h 4341176"/>
              <a:gd name="connsiteX12" fmla="*/ 1541471 w 5997054"/>
              <a:gd name="connsiteY12" fmla="*/ 2738463 h 4341176"/>
              <a:gd name="connsiteX13" fmla="*/ 1201229 w 5997054"/>
              <a:gd name="connsiteY13" fmla="*/ 3610333 h 4341176"/>
              <a:gd name="connsiteX14" fmla="*/ 1381983 w 5997054"/>
              <a:gd name="connsiteY14" fmla="*/ 3684761 h 4341176"/>
              <a:gd name="connsiteX15" fmla="*/ 1233127 w 5997054"/>
              <a:gd name="connsiteY15" fmla="*/ 4173858 h 4341176"/>
              <a:gd name="connsiteX16" fmla="*/ 1435146 w 5997054"/>
              <a:gd name="connsiteY16" fmla="*/ 4290816 h 4341176"/>
              <a:gd name="connsiteX17" fmla="*/ 1679694 w 5997054"/>
              <a:gd name="connsiteY17" fmla="*/ 3716658 h 4341176"/>
              <a:gd name="connsiteX18" fmla="*/ 2317648 w 5997054"/>
              <a:gd name="connsiteY18" fmla="*/ 3769821 h 4341176"/>
              <a:gd name="connsiteX19" fmla="*/ 2572829 w 5997054"/>
              <a:gd name="connsiteY19" fmla="*/ 2993644 h 4341176"/>
              <a:gd name="connsiteX20" fmla="*/ 3040662 w 5997054"/>
              <a:gd name="connsiteY20" fmla="*/ 3248826 h 4341176"/>
              <a:gd name="connsiteX21" fmla="*/ 3721146 w 5997054"/>
              <a:gd name="connsiteY21" fmla="*/ 3812351 h 4341176"/>
              <a:gd name="connsiteX22" fmla="*/ 4008225 w 5997054"/>
              <a:gd name="connsiteY22" fmla="*/ 3440212 h 4341176"/>
              <a:gd name="connsiteX23" fmla="*/ 3221415 w 5997054"/>
              <a:gd name="connsiteY23" fmla="*/ 2440751 h 4341176"/>
              <a:gd name="connsiteX24" fmla="*/ 3263946 w 5997054"/>
              <a:gd name="connsiteY24" fmla="*/ 2259998 h 4341176"/>
              <a:gd name="connsiteX25" fmla="*/ 3933797 w 5997054"/>
              <a:gd name="connsiteY25" fmla="*/ 2440751 h 4341176"/>
              <a:gd name="connsiteX26" fmla="*/ 5050215 w 5997054"/>
              <a:gd name="connsiteY26" fmla="*/ 2876686 h 4341176"/>
              <a:gd name="connsiteX27" fmla="*/ 5209704 w 5997054"/>
              <a:gd name="connsiteY27" fmla="*/ 2578975 h 4341176"/>
              <a:gd name="connsiteX28" fmla="*/ 4114550 w 5997054"/>
              <a:gd name="connsiteY28" fmla="*/ 2217468 h 4341176"/>
              <a:gd name="connsiteX29" fmla="*/ 4135815 w 5997054"/>
              <a:gd name="connsiteY29" fmla="*/ 2089877 h 4341176"/>
              <a:gd name="connsiteX30" fmla="*/ 4911992 w 5997054"/>
              <a:gd name="connsiteY30" fmla="*/ 2238733 h 4341176"/>
              <a:gd name="connsiteX31" fmla="*/ 4869462 w 5997054"/>
              <a:gd name="connsiteY31" fmla="*/ 1813430 h 4341176"/>
              <a:gd name="connsiteX32" fmla="*/ 5496783 w 5997054"/>
              <a:gd name="connsiteY32" fmla="*/ 1526351 h 4341176"/>
              <a:gd name="connsiteX33" fmla="*/ 5975248 w 5997054"/>
              <a:gd name="connsiteY33" fmla="*/ 1143579 h 4341176"/>
              <a:gd name="connsiteX34" fmla="*/ 5868922 w 5997054"/>
              <a:gd name="connsiteY34" fmla="*/ 962826 h 4341176"/>
              <a:gd name="connsiteX35" fmla="*/ 5082113 w 5997054"/>
              <a:gd name="connsiteY35" fmla="*/ 1207375 h 4341176"/>
              <a:gd name="connsiteX36" fmla="*/ 3763676 w 5997054"/>
              <a:gd name="connsiteY36" fmla="*/ 1568882 h 4341176"/>
              <a:gd name="connsiteX37" fmla="*/ 3402169 w 5997054"/>
              <a:gd name="connsiteY37" fmla="*/ 1643309 h 4341176"/>
              <a:gd name="connsiteX38" fmla="*/ 3178885 w 5997054"/>
              <a:gd name="connsiteY38" fmla="*/ 824602 h 4341176"/>
              <a:gd name="connsiteX39" fmla="*/ 3497862 w 5997054"/>
              <a:gd name="connsiteY39" fmla="*/ 718277 h 4341176"/>
              <a:gd name="connsiteX40" fmla="*/ 3519127 w 5997054"/>
              <a:gd name="connsiteY40" fmla="*/ 633216 h 4341176"/>
              <a:gd name="connsiteX41" fmla="*/ 4146448 w 5997054"/>
              <a:gd name="connsiteY41" fmla="*/ 473728 h 4341176"/>
              <a:gd name="connsiteX42" fmla="*/ 4029490 w 5997054"/>
              <a:gd name="connsiteY42" fmla="*/ 90956 h 4341176"/>
              <a:gd name="connsiteX43" fmla="*/ 3642510 w 5997054"/>
              <a:gd name="connsiteY43" fmla="*/ 5892 h 4341176"/>
              <a:gd name="connsiteX44" fmla="*/ 5996765 w 5997054"/>
              <a:gd name="connsiteY44" fmla="*/ 9882 h 4341176"/>
              <a:gd name="connsiteX45" fmla="*/ 5997054 w 5997054"/>
              <a:gd name="connsiteY45" fmla="*/ 4338612 h 4341176"/>
              <a:gd name="connsiteX46" fmla="*/ 496077 w 5997054"/>
              <a:gd name="connsiteY46" fmla="*/ 4339035 h 4341176"/>
              <a:gd name="connsiteX47" fmla="*/ 245768 w 5997054"/>
              <a:gd name="connsiteY47" fmla="*/ 85068 h 4341176"/>
              <a:gd name="connsiteX48" fmla="*/ 3632716 w 5997054"/>
              <a:gd name="connsiteY48" fmla="*/ 12848 h 4341176"/>
              <a:gd name="connsiteX0" fmla="*/ 3358419 w 5751286"/>
              <a:gd name="connsiteY0" fmla="*/ 37793 h 4341176"/>
              <a:gd name="connsiteX1" fmla="*/ 2592875 w 5751286"/>
              <a:gd name="connsiteY1" fmla="*/ 282342 h 4341176"/>
              <a:gd name="connsiteX2" fmla="*/ 2646038 w 5751286"/>
              <a:gd name="connsiteY2" fmla="*/ 728909 h 4341176"/>
              <a:gd name="connsiteX3" fmla="*/ 2869322 w 5751286"/>
              <a:gd name="connsiteY3" fmla="*/ 1473189 h 4341176"/>
              <a:gd name="connsiteX4" fmla="*/ 2677936 w 5751286"/>
              <a:gd name="connsiteY4" fmla="*/ 1536984 h 4341176"/>
              <a:gd name="connsiteX5" fmla="*/ 2433387 w 5751286"/>
              <a:gd name="connsiteY5" fmla="*/ 1249905 h 4341176"/>
              <a:gd name="connsiteX6" fmla="*/ 2125043 w 5751286"/>
              <a:gd name="connsiteY6" fmla="*/ 1101049 h 4341176"/>
              <a:gd name="connsiteX7" fmla="*/ 1923024 w 5751286"/>
              <a:gd name="connsiteY7" fmla="*/ 1069151 h 4341176"/>
              <a:gd name="connsiteX8" fmla="*/ 1497722 w 5751286"/>
              <a:gd name="connsiteY8" fmla="*/ 1207375 h 4341176"/>
              <a:gd name="connsiteX9" fmla="*/ 1327601 w 5751286"/>
              <a:gd name="connsiteY9" fmla="*/ 1515719 h 4341176"/>
              <a:gd name="connsiteX10" fmla="*/ 1242540 w 5751286"/>
              <a:gd name="connsiteY10" fmla="*/ 1972919 h 4341176"/>
              <a:gd name="connsiteX11" fmla="*/ 1029889 w 5751286"/>
              <a:gd name="connsiteY11" fmla="*/ 2738463 h 4341176"/>
              <a:gd name="connsiteX12" fmla="*/ 1295703 w 5751286"/>
              <a:gd name="connsiteY12" fmla="*/ 2738463 h 4341176"/>
              <a:gd name="connsiteX13" fmla="*/ 955461 w 5751286"/>
              <a:gd name="connsiteY13" fmla="*/ 3610333 h 4341176"/>
              <a:gd name="connsiteX14" fmla="*/ 1136215 w 5751286"/>
              <a:gd name="connsiteY14" fmla="*/ 3684761 h 4341176"/>
              <a:gd name="connsiteX15" fmla="*/ 987359 w 5751286"/>
              <a:gd name="connsiteY15" fmla="*/ 4173858 h 4341176"/>
              <a:gd name="connsiteX16" fmla="*/ 1189378 w 5751286"/>
              <a:gd name="connsiteY16" fmla="*/ 4290816 h 4341176"/>
              <a:gd name="connsiteX17" fmla="*/ 1433926 w 5751286"/>
              <a:gd name="connsiteY17" fmla="*/ 3716658 h 4341176"/>
              <a:gd name="connsiteX18" fmla="*/ 2071880 w 5751286"/>
              <a:gd name="connsiteY18" fmla="*/ 3769821 h 4341176"/>
              <a:gd name="connsiteX19" fmla="*/ 2327061 w 5751286"/>
              <a:gd name="connsiteY19" fmla="*/ 2993644 h 4341176"/>
              <a:gd name="connsiteX20" fmla="*/ 2794894 w 5751286"/>
              <a:gd name="connsiteY20" fmla="*/ 3248826 h 4341176"/>
              <a:gd name="connsiteX21" fmla="*/ 3475378 w 5751286"/>
              <a:gd name="connsiteY21" fmla="*/ 3812351 h 4341176"/>
              <a:gd name="connsiteX22" fmla="*/ 3762457 w 5751286"/>
              <a:gd name="connsiteY22" fmla="*/ 3440212 h 4341176"/>
              <a:gd name="connsiteX23" fmla="*/ 2975647 w 5751286"/>
              <a:gd name="connsiteY23" fmla="*/ 2440751 h 4341176"/>
              <a:gd name="connsiteX24" fmla="*/ 3018178 w 5751286"/>
              <a:gd name="connsiteY24" fmla="*/ 2259998 h 4341176"/>
              <a:gd name="connsiteX25" fmla="*/ 3688029 w 5751286"/>
              <a:gd name="connsiteY25" fmla="*/ 2440751 h 4341176"/>
              <a:gd name="connsiteX26" fmla="*/ 4804447 w 5751286"/>
              <a:gd name="connsiteY26" fmla="*/ 2876686 h 4341176"/>
              <a:gd name="connsiteX27" fmla="*/ 4963936 w 5751286"/>
              <a:gd name="connsiteY27" fmla="*/ 2578975 h 4341176"/>
              <a:gd name="connsiteX28" fmla="*/ 3868782 w 5751286"/>
              <a:gd name="connsiteY28" fmla="*/ 2217468 h 4341176"/>
              <a:gd name="connsiteX29" fmla="*/ 3890047 w 5751286"/>
              <a:gd name="connsiteY29" fmla="*/ 2089877 h 4341176"/>
              <a:gd name="connsiteX30" fmla="*/ 4666224 w 5751286"/>
              <a:gd name="connsiteY30" fmla="*/ 2238733 h 4341176"/>
              <a:gd name="connsiteX31" fmla="*/ 4623694 w 5751286"/>
              <a:gd name="connsiteY31" fmla="*/ 1813430 h 4341176"/>
              <a:gd name="connsiteX32" fmla="*/ 5251015 w 5751286"/>
              <a:gd name="connsiteY32" fmla="*/ 1526351 h 4341176"/>
              <a:gd name="connsiteX33" fmla="*/ 5729480 w 5751286"/>
              <a:gd name="connsiteY33" fmla="*/ 1143579 h 4341176"/>
              <a:gd name="connsiteX34" fmla="*/ 5623154 w 5751286"/>
              <a:gd name="connsiteY34" fmla="*/ 962826 h 4341176"/>
              <a:gd name="connsiteX35" fmla="*/ 4836345 w 5751286"/>
              <a:gd name="connsiteY35" fmla="*/ 1207375 h 4341176"/>
              <a:gd name="connsiteX36" fmla="*/ 3517908 w 5751286"/>
              <a:gd name="connsiteY36" fmla="*/ 1568882 h 4341176"/>
              <a:gd name="connsiteX37" fmla="*/ 3156401 w 5751286"/>
              <a:gd name="connsiteY37" fmla="*/ 1643309 h 4341176"/>
              <a:gd name="connsiteX38" fmla="*/ 2933117 w 5751286"/>
              <a:gd name="connsiteY38" fmla="*/ 824602 h 4341176"/>
              <a:gd name="connsiteX39" fmla="*/ 3252094 w 5751286"/>
              <a:gd name="connsiteY39" fmla="*/ 718277 h 4341176"/>
              <a:gd name="connsiteX40" fmla="*/ 3273359 w 5751286"/>
              <a:gd name="connsiteY40" fmla="*/ 633216 h 4341176"/>
              <a:gd name="connsiteX41" fmla="*/ 3900680 w 5751286"/>
              <a:gd name="connsiteY41" fmla="*/ 473728 h 4341176"/>
              <a:gd name="connsiteX42" fmla="*/ 3783722 w 5751286"/>
              <a:gd name="connsiteY42" fmla="*/ 90956 h 4341176"/>
              <a:gd name="connsiteX43" fmla="*/ 3396742 w 5751286"/>
              <a:gd name="connsiteY43" fmla="*/ 5892 h 4341176"/>
              <a:gd name="connsiteX44" fmla="*/ 5750997 w 5751286"/>
              <a:gd name="connsiteY44" fmla="*/ 9882 h 4341176"/>
              <a:gd name="connsiteX45" fmla="*/ 5751286 w 5751286"/>
              <a:gd name="connsiteY45" fmla="*/ 4338612 h 4341176"/>
              <a:gd name="connsiteX46" fmla="*/ 250309 w 5751286"/>
              <a:gd name="connsiteY46" fmla="*/ 4339035 h 4341176"/>
              <a:gd name="connsiteX47" fmla="*/ 0 w 5751286"/>
              <a:gd name="connsiteY47" fmla="*/ 85068 h 4341176"/>
              <a:gd name="connsiteX48" fmla="*/ 3386948 w 5751286"/>
              <a:gd name="connsiteY48" fmla="*/ 12848 h 4341176"/>
              <a:gd name="connsiteX0" fmla="*/ 3358419 w 5751286"/>
              <a:gd name="connsiteY0" fmla="*/ 37793 h 4341176"/>
              <a:gd name="connsiteX1" fmla="*/ 2592875 w 5751286"/>
              <a:gd name="connsiteY1" fmla="*/ 282342 h 4341176"/>
              <a:gd name="connsiteX2" fmla="*/ 2646038 w 5751286"/>
              <a:gd name="connsiteY2" fmla="*/ 728909 h 4341176"/>
              <a:gd name="connsiteX3" fmla="*/ 2869322 w 5751286"/>
              <a:gd name="connsiteY3" fmla="*/ 1473189 h 4341176"/>
              <a:gd name="connsiteX4" fmla="*/ 2677936 w 5751286"/>
              <a:gd name="connsiteY4" fmla="*/ 1536984 h 4341176"/>
              <a:gd name="connsiteX5" fmla="*/ 2433387 w 5751286"/>
              <a:gd name="connsiteY5" fmla="*/ 1249905 h 4341176"/>
              <a:gd name="connsiteX6" fmla="*/ 2125043 w 5751286"/>
              <a:gd name="connsiteY6" fmla="*/ 1101049 h 4341176"/>
              <a:gd name="connsiteX7" fmla="*/ 1923024 w 5751286"/>
              <a:gd name="connsiteY7" fmla="*/ 1069151 h 4341176"/>
              <a:gd name="connsiteX8" fmla="*/ 1497722 w 5751286"/>
              <a:gd name="connsiteY8" fmla="*/ 1207375 h 4341176"/>
              <a:gd name="connsiteX9" fmla="*/ 1327601 w 5751286"/>
              <a:gd name="connsiteY9" fmla="*/ 1515719 h 4341176"/>
              <a:gd name="connsiteX10" fmla="*/ 1242540 w 5751286"/>
              <a:gd name="connsiteY10" fmla="*/ 1972919 h 4341176"/>
              <a:gd name="connsiteX11" fmla="*/ 1029889 w 5751286"/>
              <a:gd name="connsiteY11" fmla="*/ 2738463 h 4341176"/>
              <a:gd name="connsiteX12" fmla="*/ 1295703 w 5751286"/>
              <a:gd name="connsiteY12" fmla="*/ 2738463 h 4341176"/>
              <a:gd name="connsiteX13" fmla="*/ 955461 w 5751286"/>
              <a:gd name="connsiteY13" fmla="*/ 3610333 h 4341176"/>
              <a:gd name="connsiteX14" fmla="*/ 1136215 w 5751286"/>
              <a:gd name="connsiteY14" fmla="*/ 3684761 h 4341176"/>
              <a:gd name="connsiteX15" fmla="*/ 987359 w 5751286"/>
              <a:gd name="connsiteY15" fmla="*/ 4173858 h 4341176"/>
              <a:gd name="connsiteX16" fmla="*/ 1189378 w 5751286"/>
              <a:gd name="connsiteY16" fmla="*/ 4290816 h 4341176"/>
              <a:gd name="connsiteX17" fmla="*/ 1433926 w 5751286"/>
              <a:gd name="connsiteY17" fmla="*/ 3716658 h 4341176"/>
              <a:gd name="connsiteX18" fmla="*/ 2071880 w 5751286"/>
              <a:gd name="connsiteY18" fmla="*/ 3769821 h 4341176"/>
              <a:gd name="connsiteX19" fmla="*/ 2327061 w 5751286"/>
              <a:gd name="connsiteY19" fmla="*/ 2993644 h 4341176"/>
              <a:gd name="connsiteX20" fmla="*/ 2794894 w 5751286"/>
              <a:gd name="connsiteY20" fmla="*/ 3248826 h 4341176"/>
              <a:gd name="connsiteX21" fmla="*/ 3475378 w 5751286"/>
              <a:gd name="connsiteY21" fmla="*/ 3812351 h 4341176"/>
              <a:gd name="connsiteX22" fmla="*/ 3762457 w 5751286"/>
              <a:gd name="connsiteY22" fmla="*/ 3440212 h 4341176"/>
              <a:gd name="connsiteX23" fmla="*/ 2975647 w 5751286"/>
              <a:gd name="connsiteY23" fmla="*/ 2440751 h 4341176"/>
              <a:gd name="connsiteX24" fmla="*/ 3018178 w 5751286"/>
              <a:gd name="connsiteY24" fmla="*/ 2259998 h 4341176"/>
              <a:gd name="connsiteX25" fmla="*/ 3688029 w 5751286"/>
              <a:gd name="connsiteY25" fmla="*/ 2440751 h 4341176"/>
              <a:gd name="connsiteX26" fmla="*/ 4804447 w 5751286"/>
              <a:gd name="connsiteY26" fmla="*/ 2876686 h 4341176"/>
              <a:gd name="connsiteX27" fmla="*/ 4963936 w 5751286"/>
              <a:gd name="connsiteY27" fmla="*/ 2578975 h 4341176"/>
              <a:gd name="connsiteX28" fmla="*/ 3868782 w 5751286"/>
              <a:gd name="connsiteY28" fmla="*/ 2217468 h 4341176"/>
              <a:gd name="connsiteX29" fmla="*/ 3890047 w 5751286"/>
              <a:gd name="connsiteY29" fmla="*/ 2089877 h 4341176"/>
              <a:gd name="connsiteX30" fmla="*/ 4666224 w 5751286"/>
              <a:gd name="connsiteY30" fmla="*/ 2238733 h 4341176"/>
              <a:gd name="connsiteX31" fmla="*/ 4623694 w 5751286"/>
              <a:gd name="connsiteY31" fmla="*/ 1813430 h 4341176"/>
              <a:gd name="connsiteX32" fmla="*/ 5251015 w 5751286"/>
              <a:gd name="connsiteY32" fmla="*/ 1526351 h 4341176"/>
              <a:gd name="connsiteX33" fmla="*/ 5729480 w 5751286"/>
              <a:gd name="connsiteY33" fmla="*/ 1143579 h 4341176"/>
              <a:gd name="connsiteX34" fmla="*/ 5623154 w 5751286"/>
              <a:gd name="connsiteY34" fmla="*/ 962826 h 4341176"/>
              <a:gd name="connsiteX35" fmla="*/ 4836345 w 5751286"/>
              <a:gd name="connsiteY35" fmla="*/ 1207375 h 4341176"/>
              <a:gd name="connsiteX36" fmla="*/ 3517908 w 5751286"/>
              <a:gd name="connsiteY36" fmla="*/ 1568882 h 4341176"/>
              <a:gd name="connsiteX37" fmla="*/ 3156401 w 5751286"/>
              <a:gd name="connsiteY37" fmla="*/ 1643309 h 4341176"/>
              <a:gd name="connsiteX38" fmla="*/ 2933117 w 5751286"/>
              <a:gd name="connsiteY38" fmla="*/ 824602 h 4341176"/>
              <a:gd name="connsiteX39" fmla="*/ 3252094 w 5751286"/>
              <a:gd name="connsiteY39" fmla="*/ 718277 h 4341176"/>
              <a:gd name="connsiteX40" fmla="*/ 3273359 w 5751286"/>
              <a:gd name="connsiteY40" fmla="*/ 633216 h 4341176"/>
              <a:gd name="connsiteX41" fmla="*/ 3900680 w 5751286"/>
              <a:gd name="connsiteY41" fmla="*/ 473728 h 4341176"/>
              <a:gd name="connsiteX42" fmla="*/ 3783722 w 5751286"/>
              <a:gd name="connsiteY42" fmla="*/ 90956 h 4341176"/>
              <a:gd name="connsiteX43" fmla="*/ 3396742 w 5751286"/>
              <a:gd name="connsiteY43" fmla="*/ 5892 h 4341176"/>
              <a:gd name="connsiteX44" fmla="*/ 5750997 w 5751286"/>
              <a:gd name="connsiteY44" fmla="*/ 9882 h 4341176"/>
              <a:gd name="connsiteX45" fmla="*/ 5751286 w 5751286"/>
              <a:gd name="connsiteY45" fmla="*/ 4338612 h 4341176"/>
              <a:gd name="connsiteX46" fmla="*/ 0 w 5751286"/>
              <a:gd name="connsiteY46" fmla="*/ 4341176 h 4341176"/>
              <a:gd name="connsiteX47" fmla="*/ 0 w 5751286"/>
              <a:gd name="connsiteY47" fmla="*/ 85068 h 4341176"/>
              <a:gd name="connsiteX48" fmla="*/ 3386948 w 5751286"/>
              <a:gd name="connsiteY48" fmla="*/ 12848 h 4341176"/>
              <a:gd name="connsiteX0" fmla="*/ 3358419 w 5751286"/>
              <a:gd name="connsiteY0" fmla="*/ 37793 h 4341176"/>
              <a:gd name="connsiteX1" fmla="*/ 2592875 w 5751286"/>
              <a:gd name="connsiteY1" fmla="*/ 282342 h 4341176"/>
              <a:gd name="connsiteX2" fmla="*/ 2646038 w 5751286"/>
              <a:gd name="connsiteY2" fmla="*/ 728909 h 4341176"/>
              <a:gd name="connsiteX3" fmla="*/ 2869322 w 5751286"/>
              <a:gd name="connsiteY3" fmla="*/ 1473189 h 4341176"/>
              <a:gd name="connsiteX4" fmla="*/ 2677936 w 5751286"/>
              <a:gd name="connsiteY4" fmla="*/ 1536984 h 4341176"/>
              <a:gd name="connsiteX5" fmla="*/ 2433387 w 5751286"/>
              <a:gd name="connsiteY5" fmla="*/ 1249905 h 4341176"/>
              <a:gd name="connsiteX6" fmla="*/ 2125043 w 5751286"/>
              <a:gd name="connsiteY6" fmla="*/ 1101049 h 4341176"/>
              <a:gd name="connsiteX7" fmla="*/ 1923024 w 5751286"/>
              <a:gd name="connsiteY7" fmla="*/ 1069151 h 4341176"/>
              <a:gd name="connsiteX8" fmla="*/ 1497722 w 5751286"/>
              <a:gd name="connsiteY8" fmla="*/ 1207375 h 4341176"/>
              <a:gd name="connsiteX9" fmla="*/ 1327601 w 5751286"/>
              <a:gd name="connsiteY9" fmla="*/ 1515719 h 4341176"/>
              <a:gd name="connsiteX10" fmla="*/ 1242540 w 5751286"/>
              <a:gd name="connsiteY10" fmla="*/ 1972919 h 4341176"/>
              <a:gd name="connsiteX11" fmla="*/ 1029889 w 5751286"/>
              <a:gd name="connsiteY11" fmla="*/ 2738463 h 4341176"/>
              <a:gd name="connsiteX12" fmla="*/ 1295703 w 5751286"/>
              <a:gd name="connsiteY12" fmla="*/ 2738463 h 4341176"/>
              <a:gd name="connsiteX13" fmla="*/ 955461 w 5751286"/>
              <a:gd name="connsiteY13" fmla="*/ 3610333 h 4341176"/>
              <a:gd name="connsiteX14" fmla="*/ 1136215 w 5751286"/>
              <a:gd name="connsiteY14" fmla="*/ 3684761 h 4341176"/>
              <a:gd name="connsiteX15" fmla="*/ 987359 w 5751286"/>
              <a:gd name="connsiteY15" fmla="*/ 4173858 h 4341176"/>
              <a:gd name="connsiteX16" fmla="*/ 1189378 w 5751286"/>
              <a:gd name="connsiteY16" fmla="*/ 4290816 h 4341176"/>
              <a:gd name="connsiteX17" fmla="*/ 1433926 w 5751286"/>
              <a:gd name="connsiteY17" fmla="*/ 3716658 h 4341176"/>
              <a:gd name="connsiteX18" fmla="*/ 2071880 w 5751286"/>
              <a:gd name="connsiteY18" fmla="*/ 3769821 h 4341176"/>
              <a:gd name="connsiteX19" fmla="*/ 2327061 w 5751286"/>
              <a:gd name="connsiteY19" fmla="*/ 2993644 h 4341176"/>
              <a:gd name="connsiteX20" fmla="*/ 2794894 w 5751286"/>
              <a:gd name="connsiteY20" fmla="*/ 3248826 h 4341176"/>
              <a:gd name="connsiteX21" fmla="*/ 3475378 w 5751286"/>
              <a:gd name="connsiteY21" fmla="*/ 3812351 h 4341176"/>
              <a:gd name="connsiteX22" fmla="*/ 3762457 w 5751286"/>
              <a:gd name="connsiteY22" fmla="*/ 3440212 h 4341176"/>
              <a:gd name="connsiteX23" fmla="*/ 2975647 w 5751286"/>
              <a:gd name="connsiteY23" fmla="*/ 2440751 h 4341176"/>
              <a:gd name="connsiteX24" fmla="*/ 3018178 w 5751286"/>
              <a:gd name="connsiteY24" fmla="*/ 2259998 h 4341176"/>
              <a:gd name="connsiteX25" fmla="*/ 3688029 w 5751286"/>
              <a:gd name="connsiteY25" fmla="*/ 2440751 h 4341176"/>
              <a:gd name="connsiteX26" fmla="*/ 4804447 w 5751286"/>
              <a:gd name="connsiteY26" fmla="*/ 2876686 h 4341176"/>
              <a:gd name="connsiteX27" fmla="*/ 4963936 w 5751286"/>
              <a:gd name="connsiteY27" fmla="*/ 2578975 h 4341176"/>
              <a:gd name="connsiteX28" fmla="*/ 3868782 w 5751286"/>
              <a:gd name="connsiteY28" fmla="*/ 2217468 h 4341176"/>
              <a:gd name="connsiteX29" fmla="*/ 3890047 w 5751286"/>
              <a:gd name="connsiteY29" fmla="*/ 2089877 h 4341176"/>
              <a:gd name="connsiteX30" fmla="*/ 4666224 w 5751286"/>
              <a:gd name="connsiteY30" fmla="*/ 2238733 h 4341176"/>
              <a:gd name="connsiteX31" fmla="*/ 4623694 w 5751286"/>
              <a:gd name="connsiteY31" fmla="*/ 1813430 h 4341176"/>
              <a:gd name="connsiteX32" fmla="*/ 5251015 w 5751286"/>
              <a:gd name="connsiteY32" fmla="*/ 1526351 h 4341176"/>
              <a:gd name="connsiteX33" fmla="*/ 5729480 w 5751286"/>
              <a:gd name="connsiteY33" fmla="*/ 1143579 h 4341176"/>
              <a:gd name="connsiteX34" fmla="*/ 5623154 w 5751286"/>
              <a:gd name="connsiteY34" fmla="*/ 962826 h 4341176"/>
              <a:gd name="connsiteX35" fmla="*/ 4836345 w 5751286"/>
              <a:gd name="connsiteY35" fmla="*/ 1207375 h 4341176"/>
              <a:gd name="connsiteX36" fmla="*/ 3517908 w 5751286"/>
              <a:gd name="connsiteY36" fmla="*/ 1568882 h 4341176"/>
              <a:gd name="connsiteX37" fmla="*/ 3156401 w 5751286"/>
              <a:gd name="connsiteY37" fmla="*/ 1643309 h 4341176"/>
              <a:gd name="connsiteX38" fmla="*/ 2933117 w 5751286"/>
              <a:gd name="connsiteY38" fmla="*/ 824602 h 4341176"/>
              <a:gd name="connsiteX39" fmla="*/ 3252094 w 5751286"/>
              <a:gd name="connsiteY39" fmla="*/ 718277 h 4341176"/>
              <a:gd name="connsiteX40" fmla="*/ 3273359 w 5751286"/>
              <a:gd name="connsiteY40" fmla="*/ 633216 h 4341176"/>
              <a:gd name="connsiteX41" fmla="*/ 3900680 w 5751286"/>
              <a:gd name="connsiteY41" fmla="*/ 473728 h 4341176"/>
              <a:gd name="connsiteX42" fmla="*/ 3783722 w 5751286"/>
              <a:gd name="connsiteY42" fmla="*/ 90956 h 4341176"/>
              <a:gd name="connsiteX43" fmla="*/ 3396742 w 5751286"/>
              <a:gd name="connsiteY43" fmla="*/ 5892 h 4341176"/>
              <a:gd name="connsiteX44" fmla="*/ 5750997 w 5751286"/>
              <a:gd name="connsiteY44" fmla="*/ 9882 h 4341176"/>
              <a:gd name="connsiteX45" fmla="*/ 5751286 w 5751286"/>
              <a:gd name="connsiteY45" fmla="*/ 4338612 h 4341176"/>
              <a:gd name="connsiteX46" fmla="*/ 0 w 5751286"/>
              <a:gd name="connsiteY46" fmla="*/ 4341176 h 4341176"/>
              <a:gd name="connsiteX47" fmla="*/ 0 w 5751286"/>
              <a:gd name="connsiteY47" fmla="*/ 85068 h 4341176"/>
              <a:gd name="connsiteX48" fmla="*/ 3386948 w 5751286"/>
              <a:gd name="connsiteY48" fmla="*/ 12848 h 4341176"/>
              <a:gd name="connsiteX0" fmla="*/ 3358419 w 5751286"/>
              <a:gd name="connsiteY0" fmla="*/ 37793 h 4341176"/>
              <a:gd name="connsiteX1" fmla="*/ 2592875 w 5751286"/>
              <a:gd name="connsiteY1" fmla="*/ 282342 h 4341176"/>
              <a:gd name="connsiteX2" fmla="*/ 2646038 w 5751286"/>
              <a:gd name="connsiteY2" fmla="*/ 728909 h 4341176"/>
              <a:gd name="connsiteX3" fmla="*/ 2869322 w 5751286"/>
              <a:gd name="connsiteY3" fmla="*/ 1473189 h 4341176"/>
              <a:gd name="connsiteX4" fmla="*/ 2677936 w 5751286"/>
              <a:gd name="connsiteY4" fmla="*/ 1536984 h 4341176"/>
              <a:gd name="connsiteX5" fmla="*/ 2433387 w 5751286"/>
              <a:gd name="connsiteY5" fmla="*/ 1249905 h 4341176"/>
              <a:gd name="connsiteX6" fmla="*/ 2125043 w 5751286"/>
              <a:gd name="connsiteY6" fmla="*/ 1101049 h 4341176"/>
              <a:gd name="connsiteX7" fmla="*/ 1923024 w 5751286"/>
              <a:gd name="connsiteY7" fmla="*/ 1069151 h 4341176"/>
              <a:gd name="connsiteX8" fmla="*/ 1497722 w 5751286"/>
              <a:gd name="connsiteY8" fmla="*/ 1207375 h 4341176"/>
              <a:gd name="connsiteX9" fmla="*/ 1327601 w 5751286"/>
              <a:gd name="connsiteY9" fmla="*/ 1515719 h 4341176"/>
              <a:gd name="connsiteX10" fmla="*/ 1242540 w 5751286"/>
              <a:gd name="connsiteY10" fmla="*/ 1972919 h 4341176"/>
              <a:gd name="connsiteX11" fmla="*/ 1029889 w 5751286"/>
              <a:gd name="connsiteY11" fmla="*/ 2738463 h 4341176"/>
              <a:gd name="connsiteX12" fmla="*/ 1295703 w 5751286"/>
              <a:gd name="connsiteY12" fmla="*/ 2738463 h 4341176"/>
              <a:gd name="connsiteX13" fmla="*/ 955461 w 5751286"/>
              <a:gd name="connsiteY13" fmla="*/ 3610333 h 4341176"/>
              <a:gd name="connsiteX14" fmla="*/ 1136215 w 5751286"/>
              <a:gd name="connsiteY14" fmla="*/ 3684761 h 4341176"/>
              <a:gd name="connsiteX15" fmla="*/ 987359 w 5751286"/>
              <a:gd name="connsiteY15" fmla="*/ 4173858 h 4341176"/>
              <a:gd name="connsiteX16" fmla="*/ 1189378 w 5751286"/>
              <a:gd name="connsiteY16" fmla="*/ 4290816 h 4341176"/>
              <a:gd name="connsiteX17" fmla="*/ 1433926 w 5751286"/>
              <a:gd name="connsiteY17" fmla="*/ 3716658 h 4341176"/>
              <a:gd name="connsiteX18" fmla="*/ 2071880 w 5751286"/>
              <a:gd name="connsiteY18" fmla="*/ 3769821 h 4341176"/>
              <a:gd name="connsiteX19" fmla="*/ 2327061 w 5751286"/>
              <a:gd name="connsiteY19" fmla="*/ 2993644 h 4341176"/>
              <a:gd name="connsiteX20" fmla="*/ 2794894 w 5751286"/>
              <a:gd name="connsiteY20" fmla="*/ 3248826 h 4341176"/>
              <a:gd name="connsiteX21" fmla="*/ 3475378 w 5751286"/>
              <a:gd name="connsiteY21" fmla="*/ 3812351 h 4341176"/>
              <a:gd name="connsiteX22" fmla="*/ 3762457 w 5751286"/>
              <a:gd name="connsiteY22" fmla="*/ 3440212 h 4341176"/>
              <a:gd name="connsiteX23" fmla="*/ 2975647 w 5751286"/>
              <a:gd name="connsiteY23" fmla="*/ 2440751 h 4341176"/>
              <a:gd name="connsiteX24" fmla="*/ 3018178 w 5751286"/>
              <a:gd name="connsiteY24" fmla="*/ 2259998 h 4341176"/>
              <a:gd name="connsiteX25" fmla="*/ 3688029 w 5751286"/>
              <a:gd name="connsiteY25" fmla="*/ 2440751 h 4341176"/>
              <a:gd name="connsiteX26" fmla="*/ 4804447 w 5751286"/>
              <a:gd name="connsiteY26" fmla="*/ 2876686 h 4341176"/>
              <a:gd name="connsiteX27" fmla="*/ 4963936 w 5751286"/>
              <a:gd name="connsiteY27" fmla="*/ 2578975 h 4341176"/>
              <a:gd name="connsiteX28" fmla="*/ 3868782 w 5751286"/>
              <a:gd name="connsiteY28" fmla="*/ 2217468 h 4341176"/>
              <a:gd name="connsiteX29" fmla="*/ 3890047 w 5751286"/>
              <a:gd name="connsiteY29" fmla="*/ 2089877 h 4341176"/>
              <a:gd name="connsiteX30" fmla="*/ 4666224 w 5751286"/>
              <a:gd name="connsiteY30" fmla="*/ 2238733 h 4341176"/>
              <a:gd name="connsiteX31" fmla="*/ 4623694 w 5751286"/>
              <a:gd name="connsiteY31" fmla="*/ 1813430 h 4341176"/>
              <a:gd name="connsiteX32" fmla="*/ 5251015 w 5751286"/>
              <a:gd name="connsiteY32" fmla="*/ 1526351 h 4341176"/>
              <a:gd name="connsiteX33" fmla="*/ 5729480 w 5751286"/>
              <a:gd name="connsiteY33" fmla="*/ 1143579 h 4341176"/>
              <a:gd name="connsiteX34" fmla="*/ 5623154 w 5751286"/>
              <a:gd name="connsiteY34" fmla="*/ 962826 h 4341176"/>
              <a:gd name="connsiteX35" fmla="*/ 4836345 w 5751286"/>
              <a:gd name="connsiteY35" fmla="*/ 1207375 h 4341176"/>
              <a:gd name="connsiteX36" fmla="*/ 3517908 w 5751286"/>
              <a:gd name="connsiteY36" fmla="*/ 1568882 h 4341176"/>
              <a:gd name="connsiteX37" fmla="*/ 3156401 w 5751286"/>
              <a:gd name="connsiteY37" fmla="*/ 1643309 h 4341176"/>
              <a:gd name="connsiteX38" fmla="*/ 2933117 w 5751286"/>
              <a:gd name="connsiteY38" fmla="*/ 824602 h 4341176"/>
              <a:gd name="connsiteX39" fmla="*/ 3252094 w 5751286"/>
              <a:gd name="connsiteY39" fmla="*/ 718277 h 4341176"/>
              <a:gd name="connsiteX40" fmla="*/ 3273359 w 5751286"/>
              <a:gd name="connsiteY40" fmla="*/ 633216 h 4341176"/>
              <a:gd name="connsiteX41" fmla="*/ 3900680 w 5751286"/>
              <a:gd name="connsiteY41" fmla="*/ 473728 h 4341176"/>
              <a:gd name="connsiteX42" fmla="*/ 3783722 w 5751286"/>
              <a:gd name="connsiteY42" fmla="*/ 90956 h 4341176"/>
              <a:gd name="connsiteX43" fmla="*/ 3396742 w 5751286"/>
              <a:gd name="connsiteY43" fmla="*/ 5892 h 4341176"/>
              <a:gd name="connsiteX44" fmla="*/ 5750997 w 5751286"/>
              <a:gd name="connsiteY44" fmla="*/ 9882 h 4341176"/>
              <a:gd name="connsiteX45" fmla="*/ 5751286 w 5751286"/>
              <a:gd name="connsiteY45" fmla="*/ 4338612 h 4341176"/>
              <a:gd name="connsiteX46" fmla="*/ 0 w 5751286"/>
              <a:gd name="connsiteY46" fmla="*/ 4341176 h 4341176"/>
              <a:gd name="connsiteX47" fmla="*/ 0 w 5751286"/>
              <a:gd name="connsiteY47" fmla="*/ 10634 h 4341176"/>
              <a:gd name="connsiteX48" fmla="*/ 3386948 w 5751286"/>
              <a:gd name="connsiteY48" fmla="*/ 12848 h 4341176"/>
              <a:gd name="connsiteX0" fmla="*/ 3405952 w 5751286"/>
              <a:gd name="connsiteY0" fmla="*/ 13651 h 4341176"/>
              <a:gd name="connsiteX1" fmla="*/ 2592875 w 5751286"/>
              <a:gd name="connsiteY1" fmla="*/ 282342 h 4341176"/>
              <a:gd name="connsiteX2" fmla="*/ 2646038 w 5751286"/>
              <a:gd name="connsiteY2" fmla="*/ 728909 h 4341176"/>
              <a:gd name="connsiteX3" fmla="*/ 2869322 w 5751286"/>
              <a:gd name="connsiteY3" fmla="*/ 1473189 h 4341176"/>
              <a:gd name="connsiteX4" fmla="*/ 2677936 w 5751286"/>
              <a:gd name="connsiteY4" fmla="*/ 1536984 h 4341176"/>
              <a:gd name="connsiteX5" fmla="*/ 2433387 w 5751286"/>
              <a:gd name="connsiteY5" fmla="*/ 1249905 h 4341176"/>
              <a:gd name="connsiteX6" fmla="*/ 2125043 w 5751286"/>
              <a:gd name="connsiteY6" fmla="*/ 1101049 h 4341176"/>
              <a:gd name="connsiteX7" fmla="*/ 1923024 w 5751286"/>
              <a:gd name="connsiteY7" fmla="*/ 1069151 h 4341176"/>
              <a:gd name="connsiteX8" fmla="*/ 1497722 w 5751286"/>
              <a:gd name="connsiteY8" fmla="*/ 1207375 h 4341176"/>
              <a:gd name="connsiteX9" fmla="*/ 1327601 w 5751286"/>
              <a:gd name="connsiteY9" fmla="*/ 1515719 h 4341176"/>
              <a:gd name="connsiteX10" fmla="*/ 1242540 w 5751286"/>
              <a:gd name="connsiteY10" fmla="*/ 1972919 h 4341176"/>
              <a:gd name="connsiteX11" fmla="*/ 1029889 w 5751286"/>
              <a:gd name="connsiteY11" fmla="*/ 2738463 h 4341176"/>
              <a:gd name="connsiteX12" fmla="*/ 1295703 w 5751286"/>
              <a:gd name="connsiteY12" fmla="*/ 2738463 h 4341176"/>
              <a:gd name="connsiteX13" fmla="*/ 955461 w 5751286"/>
              <a:gd name="connsiteY13" fmla="*/ 3610333 h 4341176"/>
              <a:gd name="connsiteX14" fmla="*/ 1136215 w 5751286"/>
              <a:gd name="connsiteY14" fmla="*/ 3684761 h 4341176"/>
              <a:gd name="connsiteX15" fmla="*/ 987359 w 5751286"/>
              <a:gd name="connsiteY15" fmla="*/ 4173858 h 4341176"/>
              <a:gd name="connsiteX16" fmla="*/ 1189378 w 5751286"/>
              <a:gd name="connsiteY16" fmla="*/ 4290816 h 4341176"/>
              <a:gd name="connsiteX17" fmla="*/ 1433926 w 5751286"/>
              <a:gd name="connsiteY17" fmla="*/ 3716658 h 4341176"/>
              <a:gd name="connsiteX18" fmla="*/ 2071880 w 5751286"/>
              <a:gd name="connsiteY18" fmla="*/ 3769821 h 4341176"/>
              <a:gd name="connsiteX19" fmla="*/ 2327061 w 5751286"/>
              <a:gd name="connsiteY19" fmla="*/ 2993644 h 4341176"/>
              <a:gd name="connsiteX20" fmla="*/ 2794894 w 5751286"/>
              <a:gd name="connsiteY20" fmla="*/ 3248826 h 4341176"/>
              <a:gd name="connsiteX21" fmla="*/ 3475378 w 5751286"/>
              <a:gd name="connsiteY21" fmla="*/ 3812351 h 4341176"/>
              <a:gd name="connsiteX22" fmla="*/ 3762457 w 5751286"/>
              <a:gd name="connsiteY22" fmla="*/ 3440212 h 4341176"/>
              <a:gd name="connsiteX23" fmla="*/ 2975647 w 5751286"/>
              <a:gd name="connsiteY23" fmla="*/ 2440751 h 4341176"/>
              <a:gd name="connsiteX24" fmla="*/ 3018178 w 5751286"/>
              <a:gd name="connsiteY24" fmla="*/ 2259998 h 4341176"/>
              <a:gd name="connsiteX25" fmla="*/ 3688029 w 5751286"/>
              <a:gd name="connsiteY25" fmla="*/ 2440751 h 4341176"/>
              <a:gd name="connsiteX26" fmla="*/ 4804447 w 5751286"/>
              <a:gd name="connsiteY26" fmla="*/ 2876686 h 4341176"/>
              <a:gd name="connsiteX27" fmla="*/ 4963936 w 5751286"/>
              <a:gd name="connsiteY27" fmla="*/ 2578975 h 4341176"/>
              <a:gd name="connsiteX28" fmla="*/ 3868782 w 5751286"/>
              <a:gd name="connsiteY28" fmla="*/ 2217468 h 4341176"/>
              <a:gd name="connsiteX29" fmla="*/ 3890047 w 5751286"/>
              <a:gd name="connsiteY29" fmla="*/ 2089877 h 4341176"/>
              <a:gd name="connsiteX30" fmla="*/ 4666224 w 5751286"/>
              <a:gd name="connsiteY30" fmla="*/ 2238733 h 4341176"/>
              <a:gd name="connsiteX31" fmla="*/ 4623694 w 5751286"/>
              <a:gd name="connsiteY31" fmla="*/ 1813430 h 4341176"/>
              <a:gd name="connsiteX32" fmla="*/ 5251015 w 5751286"/>
              <a:gd name="connsiteY32" fmla="*/ 1526351 h 4341176"/>
              <a:gd name="connsiteX33" fmla="*/ 5729480 w 5751286"/>
              <a:gd name="connsiteY33" fmla="*/ 1143579 h 4341176"/>
              <a:gd name="connsiteX34" fmla="*/ 5623154 w 5751286"/>
              <a:gd name="connsiteY34" fmla="*/ 962826 h 4341176"/>
              <a:gd name="connsiteX35" fmla="*/ 4836345 w 5751286"/>
              <a:gd name="connsiteY35" fmla="*/ 1207375 h 4341176"/>
              <a:gd name="connsiteX36" fmla="*/ 3517908 w 5751286"/>
              <a:gd name="connsiteY36" fmla="*/ 1568882 h 4341176"/>
              <a:gd name="connsiteX37" fmla="*/ 3156401 w 5751286"/>
              <a:gd name="connsiteY37" fmla="*/ 1643309 h 4341176"/>
              <a:gd name="connsiteX38" fmla="*/ 2933117 w 5751286"/>
              <a:gd name="connsiteY38" fmla="*/ 824602 h 4341176"/>
              <a:gd name="connsiteX39" fmla="*/ 3252094 w 5751286"/>
              <a:gd name="connsiteY39" fmla="*/ 718277 h 4341176"/>
              <a:gd name="connsiteX40" fmla="*/ 3273359 w 5751286"/>
              <a:gd name="connsiteY40" fmla="*/ 633216 h 4341176"/>
              <a:gd name="connsiteX41" fmla="*/ 3900680 w 5751286"/>
              <a:gd name="connsiteY41" fmla="*/ 473728 h 4341176"/>
              <a:gd name="connsiteX42" fmla="*/ 3783722 w 5751286"/>
              <a:gd name="connsiteY42" fmla="*/ 90956 h 4341176"/>
              <a:gd name="connsiteX43" fmla="*/ 3396742 w 5751286"/>
              <a:gd name="connsiteY43" fmla="*/ 5892 h 4341176"/>
              <a:gd name="connsiteX44" fmla="*/ 5750997 w 5751286"/>
              <a:gd name="connsiteY44" fmla="*/ 9882 h 4341176"/>
              <a:gd name="connsiteX45" fmla="*/ 5751286 w 5751286"/>
              <a:gd name="connsiteY45" fmla="*/ 4338612 h 4341176"/>
              <a:gd name="connsiteX46" fmla="*/ 0 w 5751286"/>
              <a:gd name="connsiteY46" fmla="*/ 4341176 h 4341176"/>
              <a:gd name="connsiteX47" fmla="*/ 0 w 5751286"/>
              <a:gd name="connsiteY47" fmla="*/ 10634 h 4341176"/>
              <a:gd name="connsiteX48" fmla="*/ 3386948 w 5751286"/>
              <a:gd name="connsiteY48" fmla="*/ 12848 h 4341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5751286" h="4341176">
                <a:moveTo>
                  <a:pt x="3405952" y="13651"/>
                </a:moveTo>
                <a:lnTo>
                  <a:pt x="2592875" y="282342"/>
                </a:lnTo>
                <a:lnTo>
                  <a:pt x="2646038" y="728909"/>
                </a:lnTo>
                <a:lnTo>
                  <a:pt x="2869322" y="1473189"/>
                </a:lnTo>
                <a:lnTo>
                  <a:pt x="2677936" y="1536984"/>
                </a:lnTo>
                <a:lnTo>
                  <a:pt x="2433387" y="1249905"/>
                </a:lnTo>
                <a:lnTo>
                  <a:pt x="2125043" y="1101049"/>
                </a:lnTo>
                <a:lnTo>
                  <a:pt x="1923024" y="1069151"/>
                </a:lnTo>
                <a:lnTo>
                  <a:pt x="1497722" y="1207375"/>
                </a:lnTo>
                <a:lnTo>
                  <a:pt x="1327601" y="1515719"/>
                </a:lnTo>
                <a:lnTo>
                  <a:pt x="1242540" y="1972919"/>
                </a:lnTo>
                <a:lnTo>
                  <a:pt x="1029889" y="2738463"/>
                </a:lnTo>
                <a:lnTo>
                  <a:pt x="1295703" y="2738463"/>
                </a:lnTo>
                <a:lnTo>
                  <a:pt x="955461" y="3610333"/>
                </a:lnTo>
                <a:lnTo>
                  <a:pt x="1136215" y="3684761"/>
                </a:lnTo>
                <a:lnTo>
                  <a:pt x="987359" y="4173858"/>
                </a:lnTo>
                <a:lnTo>
                  <a:pt x="1189378" y="4290816"/>
                </a:lnTo>
                <a:lnTo>
                  <a:pt x="1433926" y="3716658"/>
                </a:lnTo>
                <a:lnTo>
                  <a:pt x="2071880" y="3769821"/>
                </a:lnTo>
                <a:lnTo>
                  <a:pt x="2327061" y="2993644"/>
                </a:lnTo>
                <a:lnTo>
                  <a:pt x="2794894" y="3248826"/>
                </a:lnTo>
                <a:lnTo>
                  <a:pt x="3475378" y="3812351"/>
                </a:lnTo>
                <a:lnTo>
                  <a:pt x="3762457" y="3440212"/>
                </a:lnTo>
                <a:lnTo>
                  <a:pt x="2975647" y="2440751"/>
                </a:lnTo>
                <a:lnTo>
                  <a:pt x="3018178" y="2259998"/>
                </a:lnTo>
                <a:lnTo>
                  <a:pt x="3688029" y="2440751"/>
                </a:lnTo>
                <a:lnTo>
                  <a:pt x="4804447" y="2876686"/>
                </a:lnTo>
                <a:lnTo>
                  <a:pt x="4963936" y="2578975"/>
                </a:lnTo>
                <a:lnTo>
                  <a:pt x="3868782" y="2217468"/>
                </a:lnTo>
                <a:lnTo>
                  <a:pt x="3890047" y="2089877"/>
                </a:lnTo>
                <a:lnTo>
                  <a:pt x="4666224" y="2238733"/>
                </a:lnTo>
                <a:lnTo>
                  <a:pt x="4623694" y="1813430"/>
                </a:lnTo>
                <a:lnTo>
                  <a:pt x="5251015" y="1526351"/>
                </a:lnTo>
                <a:lnTo>
                  <a:pt x="5729480" y="1143579"/>
                </a:lnTo>
                <a:lnTo>
                  <a:pt x="5623154" y="962826"/>
                </a:lnTo>
                <a:lnTo>
                  <a:pt x="4836345" y="1207375"/>
                </a:lnTo>
                <a:lnTo>
                  <a:pt x="3517908" y="1568882"/>
                </a:lnTo>
                <a:lnTo>
                  <a:pt x="3156401" y="1643309"/>
                </a:lnTo>
                <a:lnTo>
                  <a:pt x="2933117" y="824602"/>
                </a:lnTo>
                <a:lnTo>
                  <a:pt x="3252094" y="718277"/>
                </a:lnTo>
                <a:lnTo>
                  <a:pt x="3273359" y="633216"/>
                </a:lnTo>
                <a:lnTo>
                  <a:pt x="3900680" y="473728"/>
                </a:lnTo>
                <a:lnTo>
                  <a:pt x="3783722" y="90956"/>
                </a:lnTo>
                <a:cubicBezTo>
                  <a:pt x="3641954" y="73235"/>
                  <a:pt x="3396742" y="5892"/>
                  <a:pt x="3396742" y="5892"/>
                </a:cubicBezTo>
                <a:cubicBezTo>
                  <a:pt x="3706873" y="-9389"/>
                  <a:pt x="5358648" y="9882"/>
                  <a:pt x="5750997" y="9882"/>
                </a:cubicBezTo>
                <a:cubicBezTo>
                  <a:pt x="5738255" y="4356437"/>
                  <a:pt x="5730616" y="4359383"/>
                  <a:pt x="5751286" y="4338612"/>
                </a:cubicBezTo>
                <a:lnTo>
                  <a:pt x="0" y="4341176"/>
                </a:lnTo>
                <a:cubicBezTo>
                  <a:pt x="19714" y="60309"/>
                  <a:pt x="21278" y="-33540"/>
                  <a:pt x="0" y="10634"/>
                </a:cubicBezTo>
                <a:cubicBezTo>
                  <a:pt x="10644" y="1742"/>
                  <a:pt x="3389544" y="25254"/>
                  <a:pt x="3386948" y="12848"/>
                </a:cubicBezTo>
              </a:path>
            </a:pathLst>
          </a:custGeom>
          <a:solidFill>
            <a:srgbClr val="FFFFFF">
              <a:alpha val="60000"/>
            </a:srgb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 dirty="0"/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6906A4D8-8445-4656-BACA-0370EB7205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7544" y="467503"/>
            <a:ext cx="5058051" cy="800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fr-FR" altLang="fr-FR" sz="2800" b="1" dirty="0">
                <a:solidFill>
                  <a:srgbClr val="7030A0"/>
                </a:solidFill>
                <a:cs typeface="Calibri" panose="020F0502020204030204" pitchFamily="34" charset="0"/>
              </a:rPr>
              <a:t>Centre-Ville élargi</a:t>
            </a:r>
            <a:r>
              <a:rPr lang="fr-FR" altLang="fr-FR" sz="2800" b="1" dirty="0">
                <a:cs typeface="Calibri" panose="020F0502020204030204" pitchFamily="34" charset="0"/>
              </a:rPr>
              <a:t> </a:t>
            </a:r>
            <a:r>
              <a:rPr lang="fr-FR" altLang="fr-FR" sz="2800" dirty="0">
                <a:cs typeface="Calibri" panose="020F0502020204030204" pitchFamily="34" charset="0"/>
              </a:rPr>
              <a:t>(Vue d’ensemble)</a:t>
            </a:r>
            <a:endParaRPr kumimoji="0" lang="fr-FR" altLang="fr-FR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B95BB1E1-B05D-42D6-AC55-D0B2B8BF47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52536" y="18864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fr-FR" altLang="fr-F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Forme libre : forme 6">
            <a:extLst>
              <a:ext uri="{FF2B5EF4-FFF2-40B4-BE49-F238E27FC236}">
                <a16:creationId xmlns:a16="http://schemas.microsoft.com/office/drawing/2014/main" id="{13FDA92E-88C3-4F7A-B572-2092DF931F8C}"/>
              </a:ext>
            </a:extLst>
          </p:cNvPr>
          <p:cNvSpPr/>
          <p:nvPr/>
        </p:nvSpPr>
        <p:spPr>
          <a:xfrm>
            <a:off x="1782618" y="2499591"/>
            <a:ext cx="2013527" cy="2008909"/>
          </a:xfrm>
          <a:custGeom>
            <a:avLst/>
            <a:gdLst>
              <a:gd name="connsiteX0" fmla="*/ 1089891 w 2013527"/>
              <a:gd name="connsiteY0" fmla="*/ 0 h 2004291"/>
              <a:gd name="connsiteX1" fmla="*/ 544946 w 2013527"/>
              <a:gd name="connsiteY1" fmla="*/ 166254 h 2004291"/>
              <a:gd name="connsiteX2" fmla="*/ 341746 w 2013527"/>
              <a:gd name="connsiteY2" fmla="*/ 544945 h 2004291"/>
              <a:gd name="connsiteX3" fmla="*/ 240146 w 2013527"/>
              <a:gd name="connsiteY3" fmla="*/ 1099127 h 2004291"/>
              <a:gd name="connsiteX4" fmla="*/ 0 w 2013527"/>
              <a:gd name="connsiteY4" fmla="*/ 2004291 h 2004291"/>
              <a:gd name="connsiteX5" fmla="*/ 1579418 w 2013527"/>
              <a:gd name="connsiteY5" fmla="*/ 1948873 h 2004291"/>
              <a:gd name="connsiteX6" fmla="*/ 1828800 w 2013527"/>
              <a:gd name="connsiteY6" fmla="*/ 1163782 h 2004291"/>
              <a:gd name="connsiteX7" fmla="*/ 2013527 w 2013527"/>
              <a:gd name="connsiteY7" fmla="*/ 665018 h 2004291"/>
              <a:gd name="connsiteX8" fmla="*/ 1967346 w 2013527"/>
              <a:gd name="connsiteY8" fmla="*/ 572654 h 2004291"/>
              <a:gd name="connsiteX9" fmla="*/ 1699491 w 2013527"/>
              <a:gd name="connsiteY9" fmla="*/ 221673 h 2004291"/>
              <a:gd name="connsiteX10" fmla="*/ 1293091 w 2013527"/>
              <a:gd name="connsiteY10" fmla="*/ 46182 h 2004291"/>
              <a:gd name="connsiteX11" fmla="*/ 1089891 w 2013527"/>
              <a:gd name="connsiteY11" fmla="*/ 0 h 2004291"/>
              <a:gd name="connsiteX0" fmla="*/ 1089891 w 2013527"/>
              <a:gd name="connsiteY0" fmla="*/ 0 h 2004291"/>
              <a:gd name="connsiteX1" fmla="*/ 544946 w 2013527"/>
              <a:gd name="connsiteY1" fmla="*/ 166254 h 2004291"/>
              <a:gd name="connsiteX2" fmla="*/ 341746 w 2013527"/>
              <a:gd name="connsiteY2" fmla="*/ 544945 h 2004291"/>
              <a:gd name="connsiteX3" fmla="*/ 240146 w 2013527"/>
              <a:gd name="connsiteY3" fmla="*/ 1099127 h 2004291"/>
              <a:gd name="connsiteX4" fmla="*/ 0 w 2013527"/>
              <a:gd name="connsiteY4" fmla="*/ 2004291 h 2004291"/>
              <a:gd name="connsiteX5" fmla="*/ 1579418 w 2013527"/>
              <a:gd name="connsiteY5" fmla="*/ 1948873 h 2004291"/>
              <a:gd name="connsiteX6" fmla="*/ 1828800 w 2013527"/>
              <a:gd name="connsiteY6" fmla="*/ 1163782 h 2004291"/>
              <a:gd name="connsiteX7" fmla="*/ 2013527 w 2013527"/>
              <a:gd name="connsiteY7" fmla="*/ 665018 h 2004291"/>
              <a:gd name="connsiteX8" fmla="*/ 1986396 w 2013527"/>
              <a:gd name="connsiteY8" fmla="*/ 553604 h 2004291"/>
              <a:gd name="connsiteX9" fmla="*/ 1699491 w 2013527"/>
              <a:gd name="connsiteY9" fmla="*/ 221673 h 2004291"/>
              <a:gd name="connsiteX10" fmla="*/ 1293091 w 2013527"/>
              <a:gd name="connsiteY10" fmla="*/ 46182 h 2004291"/>
              <a:gd name="connsiteX11" fmla="*/ 1089891 w 2013527"/>
              <a:gd name="connsiteY11" fmla="*/ 0 h 2004291"/>
              <a:gd name="connsiteX0" fmla="*/ 1089891 w 2013527"/>
              <a:gd name="connsiteY0" fmla="*/ 0 h 2004291"/>
              <a:gd name="connsiteX1" fmla="*/ 544946 w 2013527"/>
              <a:gd name="connsiteY1" fmla="*/ 166254 h 2004291"/>
              <a:gd name="connsiteX2" fmla="*/ 341746 w 2013527"/>
              <a:gd name="connsiteY2" fmla="*/ 544945 h 2004291"/>
              <a:gd name="connsiteX3" fmla="*/ 240146 w 2013527"/>
              <a:gd name="connsiteY3" fmla="*/ 1099127 h 2004291"/>
              <a:gd name="connsiteX4" fmla="*/ 0 w 2013527"/>
              <a:gd name="connsiteY4" fmla="*/ 2004291 h 2004291"/>
              <a:gd name="connsiteX5" fmla="*/ 1579418 w 2013527"/>
              <a:gd name="connsiteY5" fmla="*/ 1948873 h 2004291"/>
              <a:gd name="connsiteX6" fmla="*/ 1809750 w 2013527"/>
              <a:gd name="connsiteY6" fmla="*/ 1259032 h 2004291"/>
              <a:gd name="connsiteX7" fmla="*/ 2013527 w 2013527"/>
              <a:gd name="connsiteY7" fmla="*/ 665018 h 2004291"/>
              <a:gd name="connsiteX8" fmla="*/ 1986396 w 2013527"/>
              <a:gd name="connsiteY8" fmla="*/ 553604 h 2004291"/>
              <a:gd name="connsiteX9" fmla="*/ 1699491 w 2013527"/>
              <a:gd name="connsiteY9" fmla="*/ 221673 h 2004291"/>
              <a:gd name="connsiteX10" fmla="*/ 1293091 w 2013527"/>
              <a:gd name="connsiteY10" fmla="*/ 46182 h 2004291"/>
              <a:gd name="connsiteX11" fmla="*/ 1089891 w 2013527"/>
              <a:gd name="connsiteY11" fmla="*/ 0 h 2004291"/>
              <a:gd name="connsiteX0" fmla="*/ 1089891 w 2013527"/>
              <a:gd name="connsiteY0" fmla="*/ 0 h 2004291"/>
              <a:gd name="connsiteX1" fmla="*/ 544946 w 2013527"/>
              <a:gd name="connsiteY1" fmla="*/ 166254 h 2004291"/>
              <a:gd name="connsiteX2" fmla="*/ 341746 w 2013527"/>
              <a:gd name="connsiteY2" fmla="*/ 544945 h 2004291"/>
              <a:gd name="connsiteX3" fmla="*/ 240146 w 2013527"/>
              <a:gd name="connsiteY3" fmla="*/ 1099127 h 2004291"/>
              <a:gd name="connsiteX4" fmla="*/ 0 w 2013527"/>
              <a:gd name="connsiteY4" fmla="*/ 2004291 h 2004291"/>
              <a:gd name="connsiteX5" fmla="*/ 1579418 w 2013527"/>
              <a:gd name="connsiteY5" fmla="*/ 1948873 h 2004291"/>
              <a:gd name="connsiteX6" fmla="*/ 1809750 w 2013527"/>
              <a:gd name="connsiteY6" fmla="*/ 1259032 h 2004291"/>
              <a:gd name="connsiteX7" fmla="*/ 2013527 w 2013527"/>
              <a:gd name="connsiteY7" fmla="*/ 665018 h 2004291"/>
              <a:gd name="connsiteX8" fmla="*/ 1986396 w 2013527"/>
              <a:gd name="connsiteY8" fmla="*/ 553604 h 2004291"/>
              <a:gd name="connsiteX9" fmla="*/ 1699491 w 2013527"/>
              <a:gd name="connsiteY9" fmla="*/ 221673 h 2004291"/>
              <a:gd name="connsiteX10" fmla="*/ 1318491 w 2013527"/>
              <a:gd name="connsiteY10" fmla="*/ 39832 h 2004291"/>
              <a:gd name="connsiteX11" fmla="*/ 1089891 w 2013527"/>
              <a:gd name="connsiteY11" fmla="*/ 0 h 2004291"/>
              <a:gd name="connsiteX0" fmla="*/ 1058141 w 2013527"/>
              <a:gd name="connsiteY0" fmla="*/ 0 h 2016991"/>
              <a:gd name="connsiteX1" fmla="*/ 544946 w 2013527"/>
              <a:gd name="connsiteY1" fmla="*/ 178954 h 2016991"/>
              <a:gd name="connsiteX2" fmla="*/ 341746 w 2013527"/>
              <a:gd name="connsiteY2" fmla="*/ 557645 h 2016991"/>
              <a:gd name="connsiteX3" fmla="*/ 240146 w 2013527"/>
              <a:gd name="connsiteY3" fmla="*/ 1111827 h 2016991"/>
              <a:gd name="connsiteX4" fmla="*/ 0 w 2013527"/>
              <a:gd name="connsiteY4" fmla="*/ 2016991 h 2016991"/>
              <a:gd name="connsiteX5" fmla="*/ 1579418 w 2013527"/>
              <a:gd name="connsiteY5" fmla="*/ 1961573 h 2016991"/>
              <a:gd name="connsiteX6" fmla="*/ 1809750 w 2013527"/>
              <a:gd name="connsiteY6" fmla="*/ 1271732 h 2016991"/>
              <a:gd name="connsiteX7" fmla="*/ 2013527 w 2013527"/>
              <a:gd name="connsiteY7" fmla="*/ 677718 h 2016991"/>
              <a:gd name="connsiteX8" fmla="*/ 1986396 w 2013527"/>
              <a:gd name="connsiteY8" fmla="*/ 566304 h 2016991"/>
              <a:gd name="connsiteX9" fmla="*/ 1699491 w 2013527"/>
              <a:gd name="connsiteY9" fmla="*/ 234373 h 2016991"/>
              <a:gd name="connsiteX10" fmla="*/ 1318491 w 2013527"/>
              <a:gd name="connsiteY10" fmla="*/ 52532 h 2016991"/>
              <a:gd name="connsiteX11" fmla="*/ 1058141 w 2013527"/>
              <a:gd name="connsiteY11" fmla="*/ 0 h 2016991"/>
              <a:gd name="connsiteX0" fmla="*/ 1064491 w 2019877"/>
              <a:gd name="connsiteY0" fmla="*/ 0 h 2016991"/>
              <a:gd name="connsiteX1" fmla="*/ 551296 w 2019877"/>
              <a:gd name="connsiteY1" fmla="*/ 178954 h 2016991"/>
              <a:gd name="connsiteX2" fmla="*/ 348096 w 2019877"/>
              <a:gd name="connsiteY2" fmla="*/ 557645 h 2016991"/>
              <a:gd name="connsiteX3" fmla="*/ 246496 w 2019877"/>
              <a:gd name="connsiteY3" fmla="*/ 1111827 h 2016991"/>
              <a:gd name="connsiteX4" fmla="*/ 0 w 2019877"/>
              <a:gd name="connsiteY4" fmla="*/ 2016991 h 2016991"/>
              <a:gd name="connsiteX5" fmla="*/ 1585768 w 2019877"/>
              <a:gd name="connsiteY5" fmla="*/ 1961573 h 2016991"/>
              <a:gd name="connsiteX6" fmla="*/ 1816100 w 2019877"/>
              <a:gd name="connsiteY6" fmla="*/ 1271732 h 2016991"/>
              <a:gd name="connsiteX7" fmla="*/ 2019877 w 2019877"/>
              <a:gd name="connsiteY7" fmla="*/ 677718 h 2016991"/>
              <a:gd name="connsiteX8" fmla="*/ 1992746 w 2019877"/>
              <a:gd name="connsiteY8" fmla="*/ 566304 h 2016991"/>
              <a:gd name="connsiteX9" fmla="*/ 1705841 w 2019877"/>
              <a:gd name="connsiteY9" fmla="*/ 234373 h 2016991"/>
              <a:gd name="connsiteX10" fmla="*/ 1324841 w 2019877"/>
              <a:gd name="connsiteY10" fmla="*/ 52532 h 2016991"/>
              <a:gd name="connsiteX11" fmla="*/ 1064491 w 2019877"/>
              <a:gd name="connsiteY11" fmla="*/ 0 h 2016991"/>
              <a:gd name="connsiteX0" fmla="*/ 937491 w 1892877"/>
              <a:gd name="connsiteY0" fmla="*/ 0 h 1961573"/>
              <a:gd name="connsiteX1" fmla="*/ 424296 w 1892877"/>
              <a:gd name="connsiteY1" fmla="*/ 178954 h 1961573"/>
              <a:gd name="connsiteX2" fmla="*/ 221096 w 1892877"/>
              <a:gd name="connsiteY2" fmla="*/ 557645 h 1961573"/>
              <a:gd name="connsiteX3" fmla="*/ 119496 w 1892877"/>
              <a:gd name="connsiteY3" fmla="*/ 1111827 h 1961573"/>
              <a:gd name="connsiteX4" fmla="*/ 0 w 1892877"/>
              <a:gd name="connsiteY4" fmla="*/ 1883641 h 1961573"/>
              <a:gd name="connsiteX5" fmla="*/ 1458768 w 1892877"/>
              <a:gd name="connsiteY5" fmla="*/ 1961573 h 1961573"/>
              <a:gd name="connsiteX6" fmla="*/ 1689100 w 1892877"/>
              <a:gd name="connsiteY6" fmla="*/ 1271732 h 1961573"/>
              <a:gd name="connsiteX7" fmla="*/ 1892877 w 1892877"/>
              <a:gd name="connsiteY7" fmla="*/ 677718 h 1961573"/>
              <a:gd name="connsiteX8" fmla="*/ 1865746 w 1892877"/>
              <a:gd name="connsiteY8" fmla="*/ 566304 h 1961573"/>
              <a:gd name="connsiteX9" fmla="*/ 1578841 w 1892877"/>
              <a:gd name="connsiteY9" fmla="*/ 234373 h 1961573"/>
              <a:gd name="connsiteX10" fmla="*/ 1197841 w 1892877"/>
              <a:gd name="connsiteY10" fmla="*/ 52532 h 1961573"/>
              <a:gd name="connsiteX11" fmla="*/ 937491 w 1892877"/>
              <a:gd name="connsiteY11" fmla="*/ 0 h 1961573"/>
              <a:gd name="connsiteX0" fmla="*/ 1058141 w 2013527"/>
              <a:gd name="connsiteY0" fmla="*/ 0 h 2004291"/>
              <a:gd name="connsiteX1" fmla="*/ 544946 w 2013527"/>
              <a:gd name="connsiteY1" fmla="*/ 178954 h 2004291"/>
              <a:gd name="connsiteX2" fmla="*/ 341746 w 2013527"/>
              <a:gd name="connsiteY2" fmla="*/ 557645 h 2004291"/>
              <a:gd name="connsiteX3" fmla="*/ 240146 w 2013527"/>
              <a:gd name="connsiteY3" fmla="*/ 1111827 h 2004291"/>
              <a:gd name="connsiteX4" fmla="*/ 0 w 2013527"/>
              <a:gd name="connsiteY4" fmla="*/ 2004291 h 2004291"/>
              <a:gd name="connsiteX5" fmla="*/ 1579418 w 2013527"/>
              <a:gd name="connsiteY5" fmla="*/ 1961573 h 2004291"/>
              <a:gd name="connsiteX6" fmla="*/ 1809750 w 2013527"/>
              <a:gd name="connsiteY6" fmla="*/ 1271732 h 2004291"/>
              <a:gd name="connsiteX7" fmla="*/ 2013527 w 2013527"/>
              <a:gd name="connsiteY7" fmla="*/ 677718 h 2004291"/>
              <a:gd name="connsiteX8" fmla="*/ 1986396 w 2013527"/>
              <a:gd name="connsiteY8" fmla="*/ 566304 h 2004291"/>
              <a:gd name="connsiteX9" fmla="*/ 1699491 w 2013527"/>
              <a:gd name="connsiteY9" fmla="*/ 234373 h 2004291"/>
              <a:gd name="connsiteX10" fmla="*/ 1318491 w 2013527"/>
              <a:gd name="connsiteY10" fmla="*/ 52532 h 2004291"/>
              <a:gd name="connsiteX11" fmla="*/ 1058141 w 2013527"/>
              <a:gd name="connsiteY11" fmla="*/ 0 h 2004291"/>
              <a:gd name="connsiteX0" fmla="*/ 1058141 w 2013527"/>
              <a:gd name="connsiteY0" fmla="*/ 0 h 2004291"/>
              <a:gd name="connsiteX1" fmla="*/ 544946 w 2013527"/>
              <a:gd name="connsiteY1" fmla="*/ 178954 h 2004291"/>
              <a:gd name="connsiteX2" fmla="*/ 341746 w 2013527"/>
              <a:gd name="connsiteY2" fmla="*/ 557645 h 2004291"/>
              <a:gd name="connsiteX3" fmla="*/ 240146 w 2013527"/>
              <a:gd name="connsiteY3" fmla="*/ 1111827 h 2004291"/>
              <a:gd name="connsiteX4" fmla="*/ 0 w 2013527"/>
              <a:gd name="connsiteY4" fmla="*/ 2004291 h 2004291"/>
              <a:gd name="connsiteX5" fmla="*/ 198582 w 2013527"/>
              <a:gd name="connsiteY5" fmla="*/ 2002559 h 2004291"/>
              <a:gd name="connsiteX6" fmla="*/ 1579418 w 2013527"/>
              <a:gd name="connsiteY6" fmla="*/ 1961573 h 2004291"/>
              <a:gd name="connsiteX7" fmla="*/ 1809750 w 2013527"/>
              <a:gd name="connsiteY7" fmla="*/ 1271732 h 2004291"/>
              <a:gd name="connsiteX8" fmla="*/ 2013527 w 2013527"/>
              <a:gd name="connsiteY8" fmla="*/ 677718 h 2004291"/>
              <a:gd name="connsiteX9" fmla="*/ 1986396 w 2013527"/>
              <a:gd name="connsiteY9" fmla="*/ 566304 h 2004291"/>
              <a:gd name="connsiteX10" fmla="*/ 1699491 w 2013527"/>
              <a:gd name="connsiteY10" fmla="*/ 234373 h 2004291"/>
              <a:gd name="connsiteX11" fmla="*/ 1318491 w 2013527"/>
              <a:gd name="connsiteY11" fmla="*/ 52532 h 2004291"/>
              <a:gd name="connsiteX12" fmla="*/ 1058141 w 2013527"/>
              <a:gd name="connsiteY12" fmla="*/ 0 h 2004291"/>
              <a:gd name="connsiteX0" fmla="*/ 1058141 w 2013527"/>
              <a:gd name="connsiteY0" fmla="*/ 0 h 2008909"/>
              <a:gd name="connsiteX1" fmla="*/ 544946 w 2013527"/>
              <a:gd name="connsiteY1" fmla="*/ 178954 h 2008909"/>
              <a:gd name="connsiteX2" fmla="*/ 341746 w 2013527"/>
              <a:gd name="connsiteY2" fmla="*/ 557645 h 2008909"/>
              <a:gd name="connsiteX3" fmla="*/ 240146 w 2013527"/>
              <a:gd name="connsiteY3" fmla="*/ 1111827 h 2008909"/>
              <a:gd name="connsiteX4" fmla="*/ 0 w 2013527"/>
              <a:gd name="connsiteY4" fmla="*/ 2004291 h 2008909"/>
              <a:gd name="connsiteX5" fmla="*/ 293832 w 2013527"/>
              <a:gd name="connsiteY5" fmla="*/ 2008909 h 2008909"/>
              <a:gd name="connsiteX6" fmla="*/ 1579418 w 2013527"/>
              <a:gd name="connsiteY6" fmla="*/ 1961573 h 2008909"/>
              <a:gd name="connsiteX7" fmla="*/ 1809750 w 2013527"/>
              <a:gd name="connsiteY7" fmla="*/ 1271732 h 2008909"/>
              <a:gd name="connsiteX8" fmla="*/ 2013527 w 2013527"/>
              <a:gd name="connsiteY8" fmla="*/ 677718 h 2008909"/>
              <a:gd name="connsiteX9" fmla="*/ 1986396 w 2013527"/>
              <a:gd name="connsiteY9" fmla="*/ 566304 h 2008909"/>
              <a:gd name="connsiteX10" fmla="*/ 1699491 w 2013527"/>
              <a:gd name="connsiteY10" fmla="*/ 234373 h 2008909"/>
              <a:gd name="connsiteX11" fmla="*/ 1318491 w 2013527"/>
              <a:gd name="connsiteY11" fmla="*/ 52532 h 2008909"/>
              <a:gd name="connsiteX12" fmla="*/ 1058141 w 2013527"/>
              <a:gd name="connsiteY12" fmla="*/ 0 h 2008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013527" h="2008909">
                <a:moveTo>
                  <a:pt x="1058141" y="0"/>
                </a:moveTo>
                <a:lnTo>
                  <a:pt x="544946" y="178954"/>
                </a:lnTo>
                <a:lnTo>
                  <a:pt x="341746" y="557645"/>
                </a:lnTo>
                <a:lnTo>
                  <a:pt x="240146" y="1111827"/>
                </a:lnTo>
                <a:lnTo>
                  <a:pt x="0" y="2004291"/>
                </a:lnTo>
                <a:lnTo>
                  <a:pt x="293832" y="2008909"/>
                </a:lnTo>
                <a:lnTo>
                  <a:pt x="1579418" y="1961573"/>
                </a:lnTo>
                <a:lnTo>
                  <a:pt x="1809750" y="1271732"/>
                </a:lnTo>
                <a:lnTo>
                  <a:pt x="2013527" y="677718"/>
                </a:lnTo>
                <a:lnTo>
                  <a:pt x="1986396" y="566304"/>
                </a:lnTo>
                <a:lnTo>
                  <a:pt x="1699491" y="234373"/>
                </a:lnTo>
                <a:lnTo>
                  <a:pt x="1318491" y="52532"/>
                </a:lnTo>
                <a:lnTo>
                  <a:pt x="1058141" y="0"/>
                </a:lnTo>
                <a:close/>
              </a:path>
            </a:pathLst>
          </a:cu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Forme libre : forme 7">
            <a:extLst>
              <a:ext uri="{FF2B5EF4-FFF2-40B4-BE49-F238E27FC236}">
                <a16:creationId xmlns:a16="http://schemas.microsoft.com/office/drawing/2014/main" id="{1C4E2C0A-2A2F-480D-AE3B-4723A64F6E70}"/>
              </a:ext>
            </a:extLst>
          </p:cNvPr>
          <p:cNvSpPr/>
          <p:nvPr/>
        </p:nvSpPr>
        <p:spPr>
          <a:xfrm>
            <a:off x="1685429" y="4461164"/>
            <a:ext cx="1713553" cy="1911927"/>
          </a:xfrm>
          <a:custGeom>
            <a:avLst/>
            <a:gdLst>
              <a:gd name="connsiteX0" fmla="*/ 406400 w 1727200"/>
              <a:gd name="connsiteY0" fmla="*/ 64654 h 1911927"/>
              <a:gd name="connsiteX1" fmla="*/ 0 w 1727200"/>
              <a:gd name="connsiteY1" fmla="*/ 1108363 h 1911927"/>
              <a:gd name="connsiteX2" fmla="*/ 230909 w 1727200"/>
              <a:gd name="connsiteY2" fmla="*/ 1191491 h 1911927"/>
              <a:gd name="connsiteX3" fmla="*/ 36945 w 1727200"/>
              <a:gd name="connsiteY3" fmla="*/ 1773381 h 1911927"/>
              <a:gd name="connsiteX4" fmla="*/ 304800 w 1727200"/>
              <a:gd name="connsiteY4" fmla="*/ 1911927 h 1911927"/>
              <a:gd name="connsiteX5" fmla="*/ 572654 w 1727200"/>
              <a:gd name="connsiteY5" fmla="*/ 1219200 h 1911927"/>
              <a:gd name="connsiteX6" fmla="*/ 1357745 w 1727200"/>
              <a:gd name="connsiteY6" fmla="*/ 1302327 h 1911927"/>
              <a:gd name="connsiteX7" fmla="*/ 1671782 w 1727200"/>
              <a:gd name="connsiteY7" fmla="*/ 360218 h 1911927"/>
              <a:gd name="connsiteX8" fmla="*/ 1727200 w 1727200"/>
              <a:gd name="connsiteY8" fmla="*/ 46181 h 1911927"/>
              <a:gd name="connsiteX9" fmla="*/ 1671782 w 1727200"/>
              <a:gd name="connsiteY9" fmla="*/ 0 h 1911927"/>
              <a:gd name="connsiteX10" fmla="*/ 406400 w 1727200"/>
              <a:gd name="connsiteY10" fmla="*/ 64654 h 1911927"/>
              <a:gd name="connsiteX0" fmla="*/ 412750 w 1727200"/>
              <a:gd name="connsiteY0" fmla="*/ 45604 h 1911927"/>
              <a:gd name="connsiteX1" fmla="*/ 0 w 1727200"/>
              <a:gd name="connsiteY1" fmla="*/ 1108363 h 1911927"/>
              <a:gd name="connsiteX2" fmla="*/ 230909 w 1727200"/>
              <a:gd name="connsiteY2" fmla="*/ 1191491 h 1911927"/>
              <a:gd name="connsiteX3" fmla="*/ 36945 w 1727200"/>
              <a:gd name="connsiteY3" fmla="*/ 1773381 h 1911927"/>
              <a:gd name="connsiteX4" fmla="*/ 304800 w 1727200"/>
              <a:gd name="connsiteY4" fmla="*/ 1911927 h 1911927"/>
              <a:gd name="connsiteX5" fmla="*/ 572654 w 1727200"/>
              <a:gd name="connsiteY5" fmla="*/ 1219200 h 1911927"/>
              <a:gd name="connsiteX6" fmla="*/ 1357745 w 1727200"/>
              <a:gd name="connsiteY6" fmla="*/ 1302327 h 1911927"/>
              <a:gd name="connsiteX7" fmla="*/ 1671782 w 1727200"/>
              <a:gd name="connsiteY7" fmla="*/ 360218 h 1911927"/>
              <a:gd name="connsiteX8" fmla="*/ 1727200 w 1727200"/>
              <a:gd name="connsiteY8" fmla="*/ 46181 h 1911927"/>
              <a:gd name="connsiteX9" fmla="*/ 1671782 w 1727200"/>
              <a:gd name="connsiteY9" fmla="*/ 0 h 1911927"/>
              <a:gd name="connsiteX10" fmla="*/ 412750 w 1727200"/>
              <a:gd name="connsiteY10" fmla="*/ 45604 h 1911927"/>
              <a:gd name="connsiteX0" fmla="*/ 399103 w 1713553"/>
              <a:gd name="connsiteY0" fmla="*/ 45604 h 1911927"/>
              <a:gd name="connsiteX1" fmla="*/ 0 w 1713553"/>
              <a:gd name="connsiteY1" fmla="*/ 1081067 h 1911927"/>
              <a:gd name="connsiteX2" fmla="*/ 217262 w 1713553"/>
              <a:gd name="connsiteY2" fmla="*/ 1191491 h 1911927"/>
              <a:gd name="connsiteX3" fmla="*/ 23298 w 1713553"/>
              <a:gd name="connsiteY3" fmla="*/ 1773381 h 1911927"/>
              <a:gd name="connsiteX4" fmla="*/ 291153 w 1713553"/>
              <a:gd name="connsiteY4" fmla="*/ 1911927 h 1911927"/>
              <a:gd name="connsiteX5" fmla="*/ 559007 w 1713553"/>
              <a:gd name="connsiteY5" fmla="*/ 1219200 h 1911927"/>
              <a:gd name="connsiteX6" fmla="*/ 1344098 w 1713553"/>
              <a:gd name="connsiteY6" fmla="*/ 1302327 h 1911927"/>
              <a:gd name="connsiteX7" fmla="*/ 1658135 w 1713553"/>
              <a:gd name="connsiteY7" fmla="*/ 360218 h 1911927"/>
              <a:gd name="connsiteX8" fmla="*/ 1713553 w 1713553"/>
              <a:gd name="connsiteY8" fmla="*/ 46181 h 1911927"/>
              <a:gd name="connsiteX9" fmla="*/ 1658135 w 1713553"/>
              <a:gd name="connsiteY9" fmla="*/ 0 h 1911927"/>
              <a:gd name="connsiteX10" fmla="*/ 399103 w 1713553"/>
              <a:gd name="connsiteY10" fmla="*/ 45604 h 1911927"/>
              <a:gd name="connsiteX0" fmla="*/ 399103 w 1713553"/>
              <a:gd name="connsiteY0" fmla="*/ 45604 h 1911927"/>
              <a:gd name="connsiteX1" fmla="*/ 0 w 1713553"/>
              <a:gd name="connsiteY1" fmla="*/ 1081067 h 1911927"/>
              <a:gd name="connsiteX2" fmla="*/ 230909 w 1713553"/>
              <a:gd name="connsiteY2" fmla="*/ 1171019 h 1911927"/>
              <a:gd name="connsiteX3" fmla="*/ 23298 w 1713553"/>
              <a:gd name="connsiteY3" fmla="*/ 1773381 h 1911927"/>
              <a:gd name="connsiteX4" fmla="*/ 291153 w 1713553"/>
              <a:gd name="connsiteY4" fmla="*/ 1911927 h 1911927"/>
              <a:gd name="connsiteX5" fmla="*/ 559007 w 1713553"/>
              <a:gd name="connsiteY5" fmla="*/ 1219200 h 1911927"/>
              <a:gd name="connsiteX6" fmla="*/ 1344098 w 1713553"/>
              <a:gd name="connsiteY6" fmla="*/ 1302327 h 1911927"/>
              <a:gd name="connsiteX7" fmla="*/ 1658135 w 1713553"/>
              <a:gd name="connsiteY7" fmla="*/ 360218 h 1911927"/>
              <a:gd name="connsiteX8" fmla="*/ 1713553 w 1713553"/>
              <a:gd name="connsiteY8" fmla="*/ 46181 h 1911927"/>
              <a:gd name="connsiteX9" fmla="*/ 1658135 w 1713553"/>
              <a:gd name="connsiteY9" fmla="*/ 0 h 1911927"/>
              <a:gd name="connsiteX10" fmla="*/ 399103 w 1713553"/>
              <a:gd name="connsiteY10" fmla="*/ 45604 h 1911927"/>
              <a:gd name="connsiteX0" fmla="*/ 399103 w 1713553"/>
              <a:gd name="connsiteY0" fmla="*/ 45604 h 1911927"/>
              <a:gd name="connsiteX1" fmla="*/ 0 w 1713553"/>
              <a:gd name="connsiteY1" fmla="*/ 1081067 h 1911927"/>
              <a:gd name="connsiteX2" fmla="*/ 230909 w 1713553"/>
              <a:gd name="connsiteY2" fmla="*/ 1171019 h 1911927"/>
              <a:gd name="connsiteX3" fmla="*/ 23298 w 1713553"/>
              <a:gd name="connsiteY3" fmla="*/ 1773381 h 1911927"/>
              <a:gd name="connsiteX4" fmla="*/ 291153 w 1713553"/>
              <a:gd name="connsiteY4" fmla="*/ 1911927 h 1911927"/>
              <a:gd name="connsiteX5" fmla="*/ 559007 w 1713553"/>
              <a:gd name="connsiteY5" fmla="*/ 1219200 h 1911927"/>
              <a:gd name="connsiteX6" fmla="*/ 1344098 w 1713553"/>
              <a:gd name="connsiteY6" fmla="*/ 1281856 h 1911927"/>
              <a:gd name="connsiteX7" fmla="*/ 1658135 w 1713553"/>
              <a:gd name="connsiteY7" fmla="*/ 360218 h 1911927"/>
              <a:gd name="connsiteX8" fmla="*/ 1713553 w 1713553"/>
              <a:gd name="connsiteY8" fmla="*/ 46181 h 1911927"/>
              <a:gd name="connsiteX9" fmla="*/ 1658135 w 1713553"/>
              <a:gd name="connsiteY9" fmla="*/ 0 h 1911927"/>
              <a:gd name="connsiteX10" fmla="*/ 399103 w 1713553"/>
              <a:gd name="connsiteY10" fmla="*/ 45604 h 1911927"/>
              <a:gd name="connsiteX0" fmla="*/ 399103 w 1713553"/>
              <a:gd name="connsiteY0" fmla="*/ 45604 h 1911927"/>
              <a:gd name="connsiteX1" fmla="*/ 0 w 1713553"/>
              <a:gd name="connsiteY1" fmla="*/ 1081067 h 1911927"/>
              <a:gd name="connsiteX2" fmla="*/ 230909 w 1713553"/>
              <a:gd name="connsiteY2" fmla="*/ 1171019 h 1911927"/>
              <a:gd name="connsiteX3" fmla="*/ 9650 w 1713553"/>
              <a:gd name="connsiteY3" fmla="*/ 1746086 h 1911927"/>
              <a:gd name="connsiteX4" fmla="*/ 291153 w 1713553"/>
              <a:gd name="connsiteY4" fmla="*/ 1911927 h 1911927"/>
              <a:gd name="connsiteX5" fmla="*/ 559007 w 1713553"/>
              <a:gd name="connsiteY5" fmla="*/ 1219200 h 1911927"/>
              <a:gd name="connsiteX6" fmla="*/ 1344098 w 1713553"/>
              <a:gd name="connsiteY6" fmla="*/ 1281856 h 1911927"/>
              <a:gd name="connsiteX7" fmla="*/ 1658135 w 1713553"/>
              <a:gd name="connsiteY7" fmla="*/ 360218 h 1911927"/>
              <a:gd name="connsiteX8" fmla="*/ 1713553 w 1713553"/>
              <a:gd name="connsiteY8" fmla="*/ 46181 h 1911927"/>
              <a:gd name="connsiteX9" fmla="*/ 1658135 w 1713553"/>
              <a:gd name="connsiteY9" fmla="*/ 0 h 1911927"/>
              <a:gd name="connsiteX10" fmla="*/ 399103 w 1713553"/>
              <a:gd name="connsiteY10" fmla="*/ 45604 h 1911927"/>
              <a:gd name="connsiteX0" fmla="*/ 399103 w 1713553"/>
              <a:gd name="connsiteY0" fmla="*/ 45604 h 1911927"/>
              <a:gd name="connsiteX1" fmla="*/ 0 w 1713553"/>
              <a:gd name="connsiteY1" fmla="*/ 1081067 h 1911927"/>
              <a:gd name="connsiteX2" fmla="*/ 230909 w 1713553"/>
              <a:gd name="connsiteY2" fmla="*/ 1171019 h 1911927"/>
              <a:gd name="connsiteX3" fmla="*/ 36946 w 1713553"/>
              <a:gd name="connsiteY3" fmla="*/ 1752910 h 1911927"/>
              <a:gd name="connsiteX4" fmla="*/ 291153 w 1713553"/>
              <a:gd name="connsiteY4" fmla="*/ 1911927 h 1911927"/>
              <a:gd name="connsiteX5" fmla="*/ 559007 w 1713553"/>
              <a:gd name="connsiteY5" fmla="*/ 1219200 h 1911927"/>
              <a:gd name="connsiteX6" fmla="*/ 1344098 w 1713553"/>
              <a:gd name="connsiteY6" fmla="*/ 1281856 h 1911927"/>
              <a:gd name="connsiteX7" fmla="*/ 1658135 w 1713553"/>
              <a:gd name="connsiteY7" fmla="*/ 360218 h 1911927"/>
              <a:gd name="connsiteX8" fmla="*/ 1713553 w 1713553"/>
              <a:gd name="connsiteY8" fmla="*/ 46181 h 1911927"/>
              <a:gd name="connsiteX9" fmla="*/ 1658135 w 1713553"/>
              <a:gd name="connsiteY9" fmla="*/ 0 h 1911927"/>
              <a:gd name="connsiteX10" fmla="*/ 399103 w 1713553"/>
              <a:gd name="connsiteY10" fmla="*/ 45604 h 1911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13553" h="1911927">
                <a:moveTo>
                  <a:pt x="399103" y="45604"/>
                </a:moveTo>
                <a:lnTo>
                  <a:pt x="0" y="1081067"/>
                </a:lnTo>
                <a:lnTo>
                  <a:pt x="230909" y="1171019"/>
                </a:lnTo>
                <a:lnTo>
                  <a:pt x="36946" y="1752910"/>
                </a:lnTo>
                <a:lnTo>
                  <a:pt x="291153" y="1911927"/>
                </a:lnTo>
                <a:lnTo>
                  <a:pt x="559007" y="1219200"/>
                </a:lnTo>
                <a:lnTo>
                  <a:pt x="1344098" y="1281856"/>
                </a:lnTo>
                <a:lnTo>
                  <a:pt x="1658135" y="360218"/>
                </a:lnTo>
                <a:lnTo>
                  <a:pt x="1713553" y="46181"/>
                </a:lnTo>
                <a:lnTo>
                  <a:pt x="1658135" y="0"/>
                </a:lnTo>
                <a:lnTo>
                  <a:pt x="399103" y="45604"/>
                </a:lnTo>
                <a:close/>
              </a:path>
            </a:pathLst>
          </a:cu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Forme libre : forme 8">
            <a:extLst>
              <a:ext uri="{FF2B5EF4-FFF2-40B4-BE49-F238E27FC236}">
                <a16:creationId xmlns:a16="http://schemas.microsoft.com/office/drawing/2014/main" id="{584DAE7A-BAC6-4A28-8022-A2297B22F9A6}"/>
              </a:ext>
            </a:extLst>
          </p:cNvPr>
          <p:cNvSpPr/>
          <p:nvPr/>
        </p:nvSpPr>
        <p:spPr>
          <a:xfrm>
            <a:off x="3325091" y="2992582"/>
            <a:ext cx="3186545" cy="2817091"/>
          </a:xfrm>
          <a:custGeom>
            <a:avLst/>
            <a:gdLst>
              <a:gd name="connsiteX0" fmla="*/ 0 w 3186545"/>
              <a:gd name="connsiteY0" fmla="*/ 1828800 h 2817091"/>
              <a:gd name="connsiteX1" fmla="*/ 609600 w 3186545"/>
              <a:gd name="connsiteY1" fmla="*/ 2152073 h 2817091"/>
              <a:gd name="connsiteX2" fmla="*/ 1403927 w 3186545"/>
              <a:gd name="connsiteY2" fmla="*/ 2817091 h 2817091"/>
              <a:gd name="connsiteX3" fmla="*/ 1736436 w 3186545"/>
              <a:gd name="connsiteY3" fmla="*/ 2346036 h 2817091"/>
              <a:gd name="connsiteX4" fmla="*/ 794327 w 3186545"/>
              <a:gd name="connsiteY4" fmla="*/ 1163782 h 2817091"/>
              <a:gd name="connsiteX5" fmla="*/ 849745 w 3186545"/>
              <a:gd name="connsiteY5" fmla="*/ 942109 h 2817091"/>
              <a:gd name="connsiteX6" fmla="*/ 1662545 w 3186545"/>
              <a:gd name="connsiteY6" fmla="*/ 1154545 h 2817091"/>
              <a:gd name="connsiteX7" fmla="*/ 3001818 w 3186545"/>
              <a:gd name="connsiteY7" fmla="*/ 1699491 h 2817091"/>
              <a:gd name="connsiteX8" fmla="*/ 3186545 w 3186545"/>
              <a:gd name="connsiteY8" fmla="*/ 1311563 h 2817091"/>
              <a:gd name="connsiteX9" fmla="*/ 1865745 w 3186545"/>
              <a:gd name="connsiteY9" fmla="*/ 886691 h 2817091"/>
              <a:gd name="connsiteX10" fmla="*/ 1182254 w 3186545"/>
              <a:gd name="connsiteY10" fmla="*/ 766618 h 2817091"/>
              <a:gd name="connsiteX11" fmla="*/ 988291 w 3186545"/>
              <a:gd name="connsiteY11" fmla="*/ 129309 h 2817091"/>
              <a:gd name="connsiteX12" fmla="*/ 683491 w 3186545"/>
              <a:gd name="connsiteY12" fmla="*/ 0 h 2817091"/>
              <a:gd name="connsiteX13" fmla="*/ 434109 w 3186545"/>
              <a:gd name="connsiteY13" fmla="*/ 64654 h 2817091"/>
              <a:gd name="connsiteX14" fmla="*/ 471054 w 3186545"/>
              <a:gd name="connsiteY14" fmla="*/ 184727 h 2817091"/>
              <a:gd name="connsiteX15" fmla="*/ 27709 w 3186545"/>
              <a:gd name="connsiteY15" fmla="*/ 1496291 h 2817091"/>
              <a:gd name="connsiteX16" fmla="*/ 64654 w 3186545"/>
              <a:gd name="connsiteY16" fmla="*/ 1524000 h 2817091"/>
              <a:gd name="connsiteX17" fmla="*/ 0 w 3186545"/>
              <a:gd name="connsiteY17" fmla="*/ 1828800 h 2817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186545" h="2817091">
                <a:moveTo>
                  <a:pt x="0" y="1828800"/>
                </a:moveTo>
                <a:lnTo>
                  <a:pt x="609600" y="2152073"/>
                </a:lnTo>
                <a:lnTo>
                  <a:pt x="1403927" y="2817091"/>
                </a:lnTo>
                <a:lnTo>
                  <a:pt x="1736436" y="2346036"/>
                </a:lnTo>
                <a:lnTo>
                  <a:pt x="794327" y="1163782"/>
                </a:lnTo>
                <a:lnTo>
                  <a:pt x="849745" y="942109"/>
                </a:lnTo>
                <a:lnTo>
                  <a:pt x="1662545" y="1154545"/>
                </a:lnTo>
                <a:lnTo>
                  <a:pt x="3001818" y="1699491"/>
                </a:lnTo>
                <a:lnTo>
                  <a:pt x="3186545" y="1311563"/>
                </a:lnTo>
                <a:lnTo>
                  <a:pt x="1865745" y="886691"/>
                </a:lnTo>
                <a:lnTo>
                  <a:pt x="1182254" y="766618"/>
                </a:lnTo>
                <a:lnTo>
                  <a:pt x="988291" y="129309"/>
                </a:lnTo>
                <a:lnTo>
                  <a:pt x="683491" y="0"/>
                </a:lnTo>
                <a:lnTo>
                  <a:pt x="434109" y="64654"/>
                </a:lnTo>
                <a:lnTo>
                  <a:pt x="471054" y="184727"/>
                </a:lnTo>
                <a:lnTo>
                  <a:pt x="27709" y="1496291"/>
                </a:lnTo>
                <a:lnTo>
                  <a:pt x="64654" y="1524000"/>
                </a:lnTo>
                <a:lnTo>
                  <a:pt x="0" y="1828800"/>
                </a:lnTo>
                <a:close/>
              </a:path>
            </a:pathLst>
          </a:cu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Forme libre : forme 9">
            <a:extLst>
              <a:ext uri="{FF2B5EF4-FFF2-40B4-BE49-F238E27FC236}">
                <a16:creationId xmlns:a16="http://schemas.microsoft.com/office/drawing/2014/main" id="{4084416A-D1DD-4E89-9C96-FA1465891111}"/>
              </a:ext>
            </a:extLst>
          </p:cNvPr>
          <p:cNvSpPr/>
          <p:nvPr/>
        </p:nvSpPr>
        <p:spPr>
          <a:xfrm>
            <a:off x="3657600" y="1243445"/>
            <a:ext cx="1570182" cy="1887682"/>
          </a:xfrm>
          <a:custGeom>
            <a:avLst/>
            <a:gdLst>
              <a:gd name="connsiteX0" fmla="*/ 332509 w 1570182"/>
              <a:gd name="connsiteY0" fmla="*/ 1736437 h 1874982"/>
              <a:gd name="connsiteX1" fmla="*/ 55418 w 1570182"/>
              <a:gd name="connsiteY1" fmla="*/ 849746 h 1874982"/>
              <a:gd name="connsiteX2" fmla="*/ 0 w 1570182"/>
              <a:gd name="connsiteY2" fmla="*/ 332510 h 1874982"/>
              <a:gd name="connsiteX3" fmla="*/ 979055 w 1570182"/>
              <a:gd name="connsiteY3" fmla="*/ 0 h 1874982"/>
              <a:gd name="connsiteX4" fmla="*/ 1440873 w 1570182"/>
              <a:gd name="connsiteY4" fmla="*/ 73891 h 1874982"/>
              <a:gd name="connsiteX5" fmla="*/ 1570182 w 1570182"/>
              <a:gd name="connsiteY5" fmla="*/ 554182 h 1874982"/>
              <a:gd name="connsiteX6" fmla="*/ 822036 w 1570182"/>
              <a:gd name="connsiteY6" fmla="*/ 738910 h 1874982"/>
              <a:gd name="connsiteX7" fmla="*/ 794327 w 1570182"/>
              <a:gd name="connsiteY7" fmla="*/ 858982 h 1874982"/>
              <a:gd name="connsiteX8" fmla="*/ 434109 w 1570182"/>
              <a:gd name="connsiteY8" fmla="*/ 969819 h 1874982"/>
              <a:gd name="connsiteX9" fmla="*/ 655782 w 1570182"/>
              <a:gd name="connsiteY9" fmla="*/ 1874982 h 1874982"/>
              <a:gd name="connsiteX10" fmla="*/ 332509 w 1570182"/>
              <a:gd name="connsiteY10" fmla="*/ 1736437 h 1874982"/>
              <a:gd name="connsiteX0" fmla="*/ 332509 w 1570182"/>
              <a:gd name="connsiteY0" fmla="*/ 1736437 h 1874982"/>
              <a:gd name="connsiteX1" fmla="*/ 55418 w 1570182"/>
              <a:gd name="connsiteY1" fmla="*/ 849746 h 1874982"/>
              <a:gd name="connsiteX2" fmla="*/ 0 w 1570182"/>
              <a:gd name="connsiteY2" fmla="*/ 313460 h 1874982"/>
              <a:gd name="connsiteX3" fmla="*/ 979055 w 1570182"/>
              <a:gd name="connsiteY3" fmla="*/ 0 h 1874982"/>
              <a:gd name="connsiteX4" fmla="*/ 1440873 w 1570182"/>
              <a:gd name="connsiteY4" fmla="*/ 73891 h 1874982"/>
              <a:gd name="connsiteX5" fmla="*/ 1570182 w 1570182"/>
              <a:gd name="connsiteY5" fmla="*/ 554182 h 1874982"/>
              <a:gd name="connsiteX6" fmla="*/ 822036 w 1570182"/>
              <a:gd name="connsiteY6" fmla="*/ 738910 h 1874982"/>
              <a:gd name="connsiteX7" fmla="*/ 794327 w 1570182"/>
              <a:gd name="connsiteY7" fmla="*/ 858982 h 1874982"/>
              <a:gd name="connsiteX8" fmla="*/ 434109 w 1570182"/>
              <a:gd name="connsiteY8" fmla="*/ 969819 h 1874982"/>
              <a:gd name="connsiteX9" fmla="*/ 655782 w 1570182"/>
              <a:gd name="connsiteY9" fmla="*/ 1874982 h 1874982"/>
              <a:gd name="connsiteX10" fmla="*/ 332509 w 1570182"/>
              <a:gd name="connsiteY10" fmla="*/ 1736437 h 1874982"/>
              <a:gd name="connsiteX0" fmla="*/ 332509 w 1570182"/>
              <a:gd name="connsiteY0" fmla="*/ 1749137 h 1887682"/>
              <a:gd name="connsiteX1" fmla="*/ 55418 w 1570182"/>
              <a:gd name="connsiteY1" fmla="*/ 862446 h 1887682"/>
              <a:gd name="connsiteX2" fmla="*/ 0 w 1570182"/>
              <a:gd name="connsiteY2" fmla="*/ 326160 h 1887682"/>
              <a:gd name="connsiteX3" fmla="*/ 985405 w 1570182"/>
              <a:gd name="connsiteY3" fmla="*/ 0 h 1887682"/>
              <a:gd name="connsiteX4" fmla="*/ 1440873 w 1570182"/>
              <a:gd name="connsiteY4" fmla="*/ 86591 h 1887682"/>
              <a:gd name="connsiteX5" fmla="*/ 1570182 w 1570182"/>
              <a:gd name="connsiteY5" fmla="*/ 566882 h 1887682"/>
              <a:gd name="connsiteX6" fmla="*/ 822036 w 1570182"/>
              <a:gd name="connsiteY6" fmla="*/ 751610 h 1887682"/>
              <a:gd name="connsiteX7" fmla="*/ 794327 w 1570182"/>
              <a:gd name="connsiteY7" fmla="*/ 871682 h 1887682"/>
              <a:gd name="connsiteX8" fmla="*/ 434109 w 1570182"/>
              <a:gd name="connsiteY8" fmla="*/ 982519 h 1887682"/>
              <a:gd name="connsiteX9" fmla="*/ 655782 w 1570182"/>
              <a:gd name="connsiteY9" fmla="*/ 1887682 h 1887682"/>
              <a:gd name="connsiteX10" fmla="*/ 332509 w 1570182"/>
              <a:gd name="connsiteY10" fmla="*/ 1749137 h 1887682"/>
              <a:gd name="connsiteX0" fmla="*/ 332509 w 1570182"/>
              <a:gd name="connsiteY0" fmla="*/ 1749137 h 1887682"/>
              <a:gd name="connsiteX1" fmla="*/ 55418 w 1570182"/>
              <a:gd name="connsiteY1" fmla="*/ 862446 h 1887682"/>
              <a:gd name="connsiteX2" fmla="*/ 0 w 1570182"/>
              <a:gd name="connsiteY2" fmla="*/ 326160 h 1887682"/>
              <a:gd name="connsiteX3" fmla="*/ 985405 w 1570182"/>
              <a:gd name="connsiteY3" fmla="*/ 0 h 1887682"/>
              <a:gd name="connsiteX4" fmla="*/ 1440873 w 1570182"/>
              <a:gd name="connsiteY4" fmla="*/ 86591 h 1887682"/>
              <a:gd name="connsiteX5" fmla="*/ 1570182 w 1570182"/>
              <a:gd name="connsiteY5" fmla="*/ 566882 h 1887682"/>
              <a:gd name="connsiteX6" fmla="*/ 822036 w 1570182"/>
              <a:gd name="connsiteY6" fmla="*/ 751610 h 1887682"/>
              <a:gd name="connsiteX7" fmla="*/ 794327 w 1570182"/>
              <a:gd name="connsiteY7" fmla="*/ 871682 h 1887682"/>
              <a:gd name="connsiteX8" fmla="*/ 434109 w 1570182"/>
              <a:gd name="connsiteY8" fmla="*/ 963469 h 1887682"/>
              <a:gd name="connsiteX9" fmla="*/ 655782 w 1570182"/>
              <a:gd name="connsiteY9" fmla="*/ 1887682 h 1887682"/>
              <a:gd name="connsiteX10" fmla="*/ 332509 w 1570182"/>
              <a:gd name="connsiteY10" fmla="*/ 1749137 h 1887682"/>
              <a:gd name="connsiteX0" fmla="*/ 332509 w 1570182"/>
              <a:gd name="connsiteY0" fmla="*/ 1749137 h 1887682"/>
              <a:gd name="connsiteX1" fmla="*/ 55418 w 1570182"/>
              <a:gd name="connsiteY1" fmla="*/ 862446 h 1887682"/>
              <a:gd name="connsiteX2" fmla="*/ 0 w 1570182"/>
              <a:gd name="connsiteY2" fmla="*/ 326160 h 1887682"/>
              <a:gd name="connsiteX3" fmla="*/ 985405 w 1570182"/>
              <a:gd name="connsiteY3" fmla="*/ 0 h 1887682"/>
              <a:gd name="connsiteX4" fmla="*/ 1440873 w 1570182"/>
              <a:gd name="connsiteY4" fmla="*/ 86591 h 1887682"/>
              <a:gd name="connsiteX5" fmla="*/ 1570182 w 1570182"/>
              <a:gd name="connsiteY5" fmla="*/ 566882 h 1887682"/>
              <a:gd name="connsiteX6" fmla="*/ 822036 w 1570182"/>
              <a:gd name="connsiteY6" fmla="*/ 751610 h 1887682"/>
              <a:gd name="connsiteX7" fmla="*/ 794327 w 1570182"/>
              <a:gd name="connsiteY7" fmla="*/ 846282 h 1887682"/>
              <a:gd name="connsiteX8" fmla="*/ 434109 w 1570182"/>
              <a:gd name="connsiteY8" fmla="*/ 963469 h 1887682"/>
              <a:gd name="connsiteX9" fmla="*/ 655782 w 1570182"/>
              <a:gd name="connsiteY9" fmla="*/ 1887682 h 1887682"/>
              <a:gd name="connsiteX10" fmla="*/ 332509 w 1570182"/>
              <a:gd name="connsiteY10" fmla="*/ 1749137 h 1887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570182" h="1887682">
                <a:moveTo>
                  <a:pt x="332509" y="1749137"/>
                </a:moveTo>
                <a:lnTo>
                  <a:pt x="55418" y="862446"/>
                </a:lnTo>
                <a:lnTo>
                  <a:pt x="0" y="326160"/>
                </a:lnTo>
                <a:lnTo>
                  <a:pt x="985405" y="0"/>
                </a:lnTo>
                <a:lnTo>
                  <a:pt x="1440873" y="86591"/>
                </a:lnTo>
                <a:lnTo>
                  <a:pt x="1570182" y="566882"/>
                </a:lnTo>
                <a:lnTo>
                  <a:pt x="822036" y="751610"/>
                </a:lnTo>
                <a:lnTo>
                  <a:pt x="794327" y="846282"/>
                </a:lnTo>
                <a:lnTo>
                  <a:pt x="434109" y="963469"/>
                </a:lnTo>
                <a:lnTo>
                  <a:pt x="655782" y="1887682"/>
                </a:lnTo>
                <a:lnTo>
                  <a:pt x="332509" y="1749137"/>
                </a:lnTo>
                <a:close/>
              </a:path>
            </a:pathLst>
          </a:cu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Forme libre : forme 11">
            <a:extLst>
              <a:ext uri="{FF2B5EF4-FFF2-40B4-BE49-F238E27FC236}">
                <a16:creationId xmlns:a16="http://schemas.microsoft.com/office/drawing/2014/main" id="{A277505D-44BA-4093-B149-878E13B399E7}"/>
              </a:ext>
            </a:extLst>
          </p:cNvPr>
          <p:cNvSpPr/>
          <p:nvPr/>
        </p:nvSpPr>
        <p:spPr>
          <a:xfrm>
            <a:off x="4341091" y="2388755"/>
            <a:ext cx="3103418" cy="1527463"/>
          </a:xfrm>
          <a:custGeom>
            <a:avLst/>
            <a:gdLst>
              <a:gd name="connsiteX0" fmla="*/ 0 w 3103418"/>
              <a:gd name="connsiteY0" fmla="*/ 794327 h 1514763"/>
              <a:gd name="connsiteX1" fmla="*/ 175491 w 3103418"/>
              <a:gd name="connsiteY1" fmla="*/ 1376218 h 1514763"/>
              <a:gd name="connsiteX2" fmla="*/ 868218 w 3103418"/>
              <a:gd name="connsiteY2" fmla="*/ 1477818 h 1514763"/>
              <a:gd name="connsiteX3" fmla="*/ 868218 w 3103418"/>
              <a:gd name="connsiteY3" fmla="*/ 1339272 h 1514763"/>
              <a:gd name="connsiteX4" fmla="*/ 1819564 w 3103418"/>
              <a:gd name="connsiteY4" fmla="*/ 1514763 h 1514763"/>
              <a:gd name="connsiteX5" fmla="*/ 1754909 w 3103418"/>
              <a:gd name="connsiteY5" fmla="*/ 1006763 h 1514763"/>
              <a:gd name="connsiteX6" fmla="*/ 2521527 w 3103418"/>
              <a:gd name="connsiteY6" fmla="*/ 674254 h 1514763"/>
              <a:gd name="connsiteX7" fmla="*/ 3103418 w 3103418"/>
              <a:gd name="connsiteY7" fmla="*/ 193963 h 1514763"/>
              <a:gd name="connsiteX8" fmla="*/ 2964873 w 3103418"/>
              <a:gd name="connsiteY8" fmla="*/ 0 h 1514763"/>
              <a:gd name="connsiteX9" fmla="*/ 0 w 3103418"/>
              <a:gd name="connsiteY9" fmla="*/ 794327 h 1514763"/>
              <a:gd name="connsiteX0" fmla="*/ 0 w 3103418"/>
              <a:gd name="connsiteY0" fmla="*/ 794327 h 1514763"/>
              <a:gd name="connsiteX1" fmla="*/ 175491 w 3103418"/>
              <a:gd name="connsiteY1" fmla="*/ 1376218 h 1514763"/>
              <a:gd name="connsiteX2" fmla="*/ 868218 w 3103418"/>
              <a:gd name="connsiteY2" fmla="*/ 1477818 h 1514763"/>
              <a:gd name="connsiteX3" fmla="*/ 868218 w 3103418"/>
              <a:gd name="connsiteY3" fmla="*/ 1332922 h 1514763"/>
              <a:gd name="connsiteX4" fmla="*/ 1819564 w 3103418"/>
              <a:gd name="connsiteY4" fmla="*/ 1514763 h 1514763"/>
              <a:gd name="connsiteX5" fmla="*/ 1754909 w 3103418"/>
              <a:gd name="connsiteY5" fmla="*/ 1006763 h 1514763"/>
              <a:gd name="connsiteX6" fmla="*/ 2521527 w 3103418"/>
              <a:gd name="connsiteY6" fmla="*/ 674254 h 1514763"/>
              <a:gd name="connsiteX7" fmla="*/ 3103418 w 3103418"/>
              <a:gd name="connsiteY7" fmla="*/ 193963 h 1514763"/>
              <a:gd name="connsiteX8" fmla="*/ 2964873 w 3103418"/>
              <a:gd name="connsiteY8" fmla="*/ 0 h 1514763"/>
              <a:gd name="connsiteX9" fmla="*/ 0 w 3103418"/>
              <a:gd name="connsiteY9" fmla="*/ 794327 h 1514763"/>
              <a:gd name="connsiteX0" fmla="*/ 0 w 3103418"/>
              <a:gd name="connsiteY0" fmla="*/ 794327 h 1514763"/>
              <a:gd name="connsiteX1" fmla="*/ 175491 w 3103418"/>
              <a:gd name="connsiteY1" fmla="*/ 1363518 h 1514763"/>
              <a:gd name="connsiteX2" fmla="*/ 868218 w 3103418"/>
              <a:gd name="connsiteY2" fmla="*/ 1477818 h 1514763"/>
              <a:gd name="connsiteX3" fmla="*/ 868218 w 3103418"/>
              <a:gd name="connsiteY3" fmla="*/ 1332922 h 1514763"/>
              <a:gd name="connsiteX4" fmla="*/ 1819564 w 3103418"/>
              <a:gd name="connsiteY4" fmla="*/ 1514763 h 1514763"/>
              <a:gd name="connsiteX5" fmla="*/ 1754909 w 3103418"/>
              <a:gd name="connsiteY5" fmla="*/ 1006763 h 1514763"/>
              <a:gd name="connsiteX6" fmla="*/ 2521527 w 3103418"/>
              <a:gd name="connsiteY6" fmla="*/ 674254 h 1514763"/>
              <a:gd name="connsiteX7" fmla="*/ 3103418 w 3103418"/>
              <a:gd name="connsiteY7" fmla="*/ 193963 h 1514763"/>
              <a:gd name="connsiteX8" fmla="*/ 2964873 w 3103418"/>
              <a:gd name="connsiteY8" fmla="*/ 0 h 1514763"/>
              <a:gd name="connsiteX9" fmla="*/ 0 w 3103418"/>
              <a:gd name="connsiteY9" fmla="*/ 794327 h 1514763"/>
              <a:gd name="connsiteX0" fmla="*/ 0 w 3103418"/>
              <a:gd name="connsiteY0" fmla="*/ 807027 h 1527463"/>
              <a:gd name="connsiteX1" fmla="*/ 175491 w 3103418"/>
              <a:gd name="connsiteY1" fmla="*/ 1376218 h 1527463"/>
              <a:gd name="connsiteX2" fmla="*/ 868218 w 3103418"/>
              <a:gd name="connsiteY2" fmla="*/ 1490518 h 1527463"/>
              <a:gd name="connsiteX3" fmla="*/ 868218 w 3103418"/>
              <a:gd name="connsiteY3" fmla="*/ 1345622 h 1527463"/>
              <a:gd name="connsiteX4" fmla="*/ 1819564 w 3103418"/>
              <a:gd name="connsiteY4" fmla="*/ 1527463 h 1527463"/>
              <a:gd name="connsiteX5" fmla="*/ 1754909 w 3103418"/>
              <a:gd name="connsiteY5" fmla="*/ 1019463 h 1527463"/>
              <a:gd name="connsiteX6" fmla="*/ 2521527 w 3103418"/>
              <a:gd name="connsiteY6" fmla="*/ 686954 h 1527463"/>
              <a:gd name="connsiteX7" fmla="*/ 3103418 w 3103418"/>
              <a:gd name="connsiteY7" fmla="*/ 206663 h 1527463"/>
              <a:gd name="connsiteX8" fmla="*/ 2945823 w 3103418"/>
              <a:gd name="connsiteY8" fmla="*/ 0 h 1527463"/>
              <a:gd name="connsiteX9" fmla="*/ 0 w 3103418"/>
              <a:gd name="connsiteY9" fmla="*/ 807027 h 1527463"/>
              <a:gd name="connsiteX0" fmla="*/ 0 w 3103418"/>
              <a:gd name="connsiteY0" fmla="*/ 807027 h 1527463"/>
              <a:gd name="connsiteX1" fmla="*/ 175491 w 3103418"/>
              <a:gd name="connsiteY1" fmla="*/ 1376218 h 1527463"/>
              <a:gd name="connsiteX2" fmla="*/ 868218 w 3103418"/>
              <a:gd name="connsiteY2" fmla="*/ 1490518 h 1527463"/>
              <a:gd name="connsiteX3" fmla="*/ 868218 w 3103418"/>
              <a:gd name="connsiteY3" fmla="*/ 1345622 h 1527463"/>
              <a:gd name="connsiteX4" fmla="*/ 1819564 w 3103418"/>
              <a:gd name="connsiteY4" fmla="*/ 1527463 h 1527463"/>
              <a:gd name="connsiteX5" fmla="*/ 1754909 w 3103418"/>
              <a:gd name="connsiteY5" fmla="*/ 1019463 h 1527463"/>
              <a:gd name="connsiteX6" fmla="*/ 2521527 w 3103418"/>
              <a:gd name="connsiteY6" fmla="*/ 686954 h 1527463"/>
              <a:gd name="connsiteX7" fmla="*/ 3103418 w 3103418"/>
              <a:gd name="connsiteY7" fmla="*/ 206663 h 1527463"/>
              <a:gd name="connsiteX8" fmla="*/ 2945823 w 3103418"/>
              <a:gd name="connsiteY8" fmla="*/ 0 h 1527463"/>
              <a:gd name="connsiteX9" fmla="*/ 891309 w 3103418"/>
              <a:gd name="connsiteY9" fmla="*/ 551295 h 1527463"/>
              <a:gd name="connsiteX10" fmla="*/ 0 w 3103418"/>
              <a:gd name="connsiteY10" fmla="*/ 807027 h 1527463"/>
              <a:gd name="connsiteX0" fmla="*/ 0 w 3103418"/>
              <a:gd name="connsiteY0" fmla="*/ 807027 h 1527463"/>
              <a:gd name="connsiteX1" fmla="*/ 175491 w 3103418"/>
              <a:gd name="connsiteY1" fmla="*/ 1376218 h 1527463"/>
              <a:gd name="connsiteX2" fmla="*/ 868218 w 3103418"/>
              <a:gd name="connsiteY2" fmla="*/ 1490518 h 1527463"/>
              <a:gd name="connsiteX3" fmla="*/ 868218 w 3103418"/>
              <a:gd name="connsiteY3" fmla="*/ 1345622 h 1527463"/>
              <a:gd name="connsiteX4" fmla="*/ 1819564 w 3103418"/>
              <a:gd name="connsiteY4" fmla="*/ 1527463 h 1527463"/>
              <a:gd name="connsiteX5" fmla="*/ 1754909 w 3103418"/>
              <a:gd name="connsiteY5" fmla="*/ 1019463 h 1527463"/>
              <a:gd name="connsiteX6" fmla="*/ 2521527 w 3103418"/>
              <a:gd name="connsiteY6" fmla="*/ 686954 h 1527463"/>
              <a:gd name="connsiteX7" fmla="*/ 3103418 w 3103418"/>
              <a:gd name="connsiteY7" fmla="*/ 206663 h 1527463"/>
              <a:gd name="connsiteX8" fmla="*/ 2945823 w 3103418"/>
              <a:gd name="connsiteY8" fmla="*/ 0 h 1527463"/>
              <a:gd name="connsiteX9" fmla="*/ 624609 w 3103418"/>
              <a:gd name="connsiteY9" fmla="*/ 678295 h 1527463"/>
              <a:gd name="connsiteX10" fmla="*/ 0 w 3103418"/>
              <a:gd name="connsiteY10" fmla="*/ 807027 h 1527463"/>
              <a:gd name="connsiteX0" fmla="*/ 0 w 3103418"/>
              <a:gd name="connsiteY0" fmla="*/ 807027 h 1527463"/>
              <a:gd name="connsiteX1" fmla="*/ 175491 w 3103418"/>
              <a:gd name="connsiteY1" fmla="*/ 1376218 h 1527463"/>
              <a:gd name="connsiteX2" fmla="*/ 868218 w 3103418"/>
              <a:gd name="connsiteY2" fmla="*/ 1490518 h 1527463"/>
              <a:gd name="connsiteX3" fmla="*/ 868218 w 3103418"/>
              <a:gd name="connsiteY3" fmla="*/ 1345622 h 1527463"/>
              <a:gd name="connsiteX4" fmla="*/ 1819564 w 3103418"/>
              <a:gd name="connsiteY4" fmla="*/ 1527463 h 1527463"/>
              <a:gd name="connsiteX5" fmla="*/ 1754909 w 3103418"/>
              <a:gd name="connsiteY5" fmla="*/ 1019463 h 1527463"/>
              <a:gd name="connsiteX6" fmla="*/ 2521527 w 3103418"/>
              <a:gd name="connsiteY6" fmla="*/ 686954 h 1527463"/>
              <a:gd name="connsiteX7" fmla="*/ 3103418 w 3103418"/>
              <a:gd name="connsiteY7" fmla="*/ 206663 h 1527463"/>
              <a:gd name="connsiteX8" fmla="*/ 2945823 w 3103418"/>
              <a:gd name="connsiteY8" fmla="*/ 0 h 1527463"/>
              <a:gd name="connsiteX9" fmla="*/ 656359 w 3103418"/>
              <a:gd name="connsiteY9" fmla="*/ 665595 h 1527463"/>
              <a:gd name="connsiteX10" fmla="*/ 0 w 3103418"/>
              <a:gd name="connsiteY10" fmla="*/ 807027 h 1527463"/>
              <a:gd name="connsiteX0" fmla="*/ 0 w 3103418"/>
              <a:gd name="connsiteY0" fmla="*/ 807027 h 1527463"/>
              <a:gd name="connsiteX1" fmla="*/ 175491 w 3103418"/>
              <a:gd name="connsiteY1" fmla="*/ 1376218 h 1527463"/>
              <a:gd name="connsiteX2" fmla="*/ 868218 w 3103418"/>
              <a:gd name="connsiteY2" fmla="*/ 1490518 h 1527463"/>
              <a:gd name="connsiteX3" fmla="*/ 868218 w 3103418"/>
              <a:gd name="connsiteY3" fmla="*/ 1345622 h 1527463"/>
              <a:gd name="connsiteX4" fmla="*/ 1819564 w 3103418"/>
              <a:gd name="connsiteY4" fmla="*/ 1527463 h 1527463"/>
              <a:gd name="connsiteX5" fmla="*/ 1754909 w 3103418"/>
              <a:gd name="connsiteY5" fmla="*/ 1019463 h 1527463"/>
              <a:gd name="connsiteX6" fmla="*/ 2496127 w 3103418"/>
              <a:gd name="connsiteY6" fmla="*/ 674254 h 1527463"/>
              <a:gd name="connsiteX7" fmla="*/ 3103418 w 3103418"/>
              <a:gd name="connsiteY7" fmla="*/ 206663 h 1527463"/>
              <a:gd name="connsiteX8" fmla="*/ 2945823 w 3103418"/>
              <a:gd name="connsiteY8" fmla="*/ 0 h 1527463"/>
              <a:gd name="connsiteX9" fmla="*/ 656359 w 3103418"/>
              <a:gd name="connsiteY9" fmla="*/ 665595 h 1527463"/>
              <a:gd name="connsiteX10" fmla="*/ 0 w 3103418"/>
              <a:gd name="connsiteY10" fmla="*/ 807027 h 1527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103418" h="1527463">
                <a:moveTo>
                  <a:pt x="0" y="807027"/>
                </a:moveTo>
                <a:lnTo>
                  <a:pt x="175491" y="1376218"/>
                </a:lnTo>
                <a:lnTo>
                  <a:pt x="868218" y="1490518"/>
                </a:lnTo>
                <a:lnTo>
                  <a:pt x="868218" y="1345622"/>
                </a:lnTo>
                <a:lnTo>
                  <a:pt x="1819564" y="1527463"/>
                </a:lnTo>
                <a:lnTo>
                  <a:pt x="1754909" y="1019463"/>
                </a:lnTo>
                <a:lnTo>
                  <a:pt x="2496127" y="674254"/>
                </a:lnTo>
                <a:lnTo>
                  <a:pt x="3103418" y="206663"/>
                </a:lnTo>
                <a:lnTo>
                  <a:pt x="2945823" y="0"/>
                </a:lnTo>
                <a:lnTo>
                  <a:pt x="656359" y="665595"/>
                </a:lnTo>
                <a:lnTo>
                  <a:pt x="0" y="807027"/>
                </a:lnTo>
                <a:close/>
              </a:path>
            </a:pathLst>
          </a:cu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Espace réservé du numéro de diapositive 14">
            <a:extLst>
              <a:ext uri="{FF2B5EF4-FFF2-40B4-BE49-F238E27FC236}">
                <a16:creationId xmlns:a16="http://schemas.microsoft.com/office/drawing/2014/main" id="{A3AE1F0A-46E7-4BC6-904B-0ABD1B80A5D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E42D325-20C4-4957-A11C-4596C0EF4F67}" type="slidenum">
              <a:rPr lang="fr-FR" smtClean="0"/>
              <a:pPr>
                <a:defRPr/>
              </a:pPr>
              <a:t>1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7F786D85-7C02-4FE2-8572-4A5D7919D19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Office du Commerce</a:t>
            </a:r>
          </a:p>
        </p:txBody>
      </p:sp>
    </p:spTree>
    <p:extLst>
      <p:ext uri="{BB962C8B-B14F-4D97-AF65-F5344CB8AC3E}">
        <p14:creationId xmlns:p14="http://schemas.microsoft.com/office/powerpoint/2010/main" val="5402807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>
            <a:extLst>
              <a:ext uri="{FF2B5EF4-FFF2-40B4-BE49-F238E27FC236}">
                <a16:creationId xmlns:a16="http://schemas.microsoft.com/office/drawing/2014/main" id="{B95BB1E1-B05D-42D6-AC55-D0B2B8BF47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52536" y="18864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fr-FR" altLang="fr-F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id="{1264431E-E23E-4ABD-B241-CAFE36F3CF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7544" y="529516"/>
            <a:ext cx="234205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fr-FR" altLang="fr-FR" sz="2800" b="1" dirty="0">
                <a:solidFill>
                  <a:srgbClr val="7030A0"/>
                </a:solidFill>
                <a:cs typeface="Calibri" panose="020F0502020204030204" pitchFamily="34" charset="0"/>
              </a:rPr>
              <a:t>VICTOR HUGO</a:t>
            </a:r>
            <a:endParaRPr kumimoji="0" lang="fr-FR" altLang="fr-FR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ABF6B33A-15FC-48A1-9569-4C937DC461A6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513" y="1236693"/>
            <a:ext cx="6756950" cy="5069202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Forme libre : forme 14">
            <a:extLst>
              <a:ext uri="{FF2B5EF4-FFF2-40B4-BE49-F238E27FC236}">
                <a16:creationId xmlns:a16="http://schemas.microsoft.com/office/drawing/2014/main" id="{186EA289-512D-4B19-9754-ED0EFF3C3F00}"/>
              </a:ext>
            </a:extLst>
          </p:cNvPr>
          <p:cNvSpPr/>
          <p:nvPr/>
        </p:nvSpPr>
        <p:spPr>
          <a:xfrm>
            <a:off x="611560" y="1234152"/>
            <a:ext cx="6759185" cy="5075161"/>
          </a:xfrm>
          <a:custGeom>
            <a:avLst/>
            <a:gdLst>
              <a:gd name="connsiteX0" fmla="*/ 3125973 w 5762847"/>
              <a:gd name="connsiteY0" fmla="*/ 0 h 4327451"/>
              <a:gd name="connsiteX1" fmla="*/ 3009014 w 5762847"/>
              <a:gd name="connsiteY1" fmla="*/ 276446 h 4327451"/>
              <a:gd name="connsiteX2" fmla="*/ 2870791 w 5762847"/>
              <a:gd name="connsiteY2" fmla="*/ 382772 h 4327451"/>
              <a:gd name="connsiteX3" fmla="*/ 2743200 w 5762847"/>
              <a:gd name="connsiteY3" fmla="*/ 446567 h 4327451"/>
              <a:gd name="connsiteX4" fmla="*/ 2626242 w 5762847"/>
              <a:gd name="connsiteY4" fmla="*/ 1010093 h 4327451"/>
              <a:gd name="connsiteX5" fmla="*/ 2583712 w 5762847"/>
              <a:gd name="connsiteY5" fmla="*/ 1594884 h 4327451"/>
              <a:gd name="connsiteX6" fmla="*/ 2732568 w 5762847"/>
              <a:gd name="connsiteY6" fmla="*/ 1690577 h 4327451"/>
              <a:gd name="connsiteX7" fmla="*/ 2711303 w 5762847"/>
              <a:gd name="connsiteY7" fmla="*/ 1860698 h 4327451"/>
              <a:gd name="connsiteX8" fmla="*/ 2604977 w 5762847"/>
              <a:gd name="connsiteY8" fmla="*/ 1850065 h 4327451"/>
              <a:gd name="connsiteX9" fmla="*/ 2541182 w 5762847"/>
              <a:gd name="connsiteY9" fmla="*/ 2434856 h 4327451"/>
              <a:gd name="connsiteX10" fmla="*/ 2488019 w 5762847"/>
              <a:gd name="connsiteY10" fmla="*/ 2626242 h 4327451"/>
              <a:gd name="connsiteX11" fmla="*/ 2541182 w 5762847"/>
              <a:gd name="connsiteY11" fmla="*/ 2817628 h 4327451"/>
              <a:gd name="connsiteX12" fmla="*/ 2626242 w 5762847"/>
              <a:gd name="connsiteY12" fmla="*/ 2849526 h 4327451"/>
              <a:gd name="connsiteX13" fmla="*/ 2594345 w 5762847"/>
              <a:gd name="connsiteY13" fmla="*/ 3083442 h 4327451"/>
              <a:gd name="connsiteX14" fmla="*/ 2317898 w 5762847"/>
              <a:gd name="connsiteY14" fmla="*/ 3083442 h 4327451"/>
              <a:gd name="connsiteX15" fmla="*/ 2243470 w 5762847"/>
              <a:gd name="connsiteY15" fmla="*/ 3168502 h 4327451"/>
              <a:gd name="connsiteX16" fmla="*/ 2232838 w 5762847"/>
              <a:gd name="connsiteY16" fmla="*/ 3200400 h 4327451"/>
              <a:gd name="connsiteX17" fmla="*/ 2211573 w 5762847"/>
              <a:gd name="connsiteY17" fmla="*/ 3253563 h 4327451"/>
              <a:gd name="connsiteX18" fmla="*/ 2211573 w 5762847"/>
              <a:gd name="connsiteY18" fmla="*/ 3253563 h 4327451"/>
              <a:gd name="connsiteX19" fmla="*/ 2200940 w 5762847"/>
              <a:gd name="connsiteY19" fmla="*/ 3583172 h 4327451"/>
              <a:gd name="connsiteX20" fmla="*/ 2105247 w 5762847"/>
              <a:gd name="connsiteY20" fmla="*/ 3678865 h 4327451"/>
              <a:gd name="connsiteX21" fmla="*/ 2105247 w 5762847"/>
              <a:gd name="connsiteY21" fmla="*/ 3891516 h 4327451"/>
              <a:gd name="connsiteX22" fmla="*/ 2286000 w 5762847"/>
              <a:gd name="connsiteY22" fmla="*/ 4178595 h 4327451"/>
              <a:gd name="connsiteX23" fmla="*/ 2434856 w 5762847"/>
              <a:gd name="connsiteY23" fmla="*/ 4210493 h 4327451"/>
              <a:gd name="connsiteX24" fmla="*/ 2498652 w 5762847"/>
              <a:gd name="connsiteY24" fmla="*/ 4231758 h 4327451"/>
              <a:gd name="connsiteX25" fmla="*/ 2604977 w 5762847"/>
              <a:gd name="connsiteY25" fmla="*/ 4231758 h 4327451"/>
              <a:gd name="connsiteX26" fmla="*/ 2604977 w 5762847"/>
              <a:gd name="connsiteY26" fmla="*/ 4231758 h 4327451"/>
              <a:gd name="connsiteX27" fmla="*/ 2679405 w 5762847"/>
              <a:gd name="connsiteY27" fmla="*/ 4082902 h 4327451"/>
              <a:gd name="connsiteX28" fmla="*/ 2806996 w 5762847"/>
              <a:gd name="connsiteY28" fmla="*/ 3615070 h 4327451"/>
              <a:gd name="connsiteX29" fmla="*/ 2775098 w 5762847"/>
              <a:gd name="connsiteY29" fmla="*/ 3094074 h 4327451"/>
              <a:gd name="connsiteX30" fmla="*/ 2690038 w 5762847"/>
              <a:gd name="connsiteY30" fmla="*/ 3062177 h 4327451"/>
              <a:gd name="connsiteX31" fmla="*/ 2658140 w 5762847"/>
              <a:gd name="connsiteY31" fmla="*/ 3051544 h 4327451"/>
              <a:gd name="connsiteX32" fmla="*/ 2594345 w 5762847"/>
              <a:gd name="connsiteY32" fmla="*/ 3072809 h 4327451"/>
              <a:gd name="connsiteX33" fmla="*/ 2594345 w 5762847"/>
              <a:gd name="connsiteY33" fmla="*/ 3072809 h 4327451"/>
              <a:gd name="connsiteX34" fmla="*/ 2626242 w 5762847"/>
              <a:gd name="connsiteY34" fmla="*/ 2838893 h 4327451"/>
              <a:gd name="connsiteX35" fmla="*/ 2796363 w 5762847"/>
              <a:gd name="connsiteY35" fmla="*/ 2849526 h 4327451"/>
              <a:gd name="connsiteX36" fmla="*/ 2955852 w 5762847"/>
              <a:gd name="connsiteY36" fmla="*/ 2541181 h 4327451"/>
              <a:gd name="connsiteX37" fmla="*/ 2955852 w 5762847"/>
              <a:gd name="connsiteY37" fmla="*/ 2094614 h 4327451"/>
              <a:gd name="connsiteX38" fmla="*/ 2945219 w 5762847"/>
              <a:gd name="connsiteY38" fmla="*/ 1860698 h 4327451"/>
              <a:gd name="connsiteX39" fmla="*/ 2711303 w 5762847"/>
              <a:gd name="connsiteY39" fmla="*/ 1860698 h 4327451"/>
              <a:gd name="connsiteX40" fmla="*/ 2711303 w 5762847"/>
              <a:gd name="connsiteY40" fmla="*/ 1860698 h 4327451"/>
              <a:gd name="connsiteX41" fmla="*/ 2732568 w 5762847"/>
              <a:gd name="connsiteY41" fmla="*/ 1690577 h 4327451"/>
              <a:gd name="connsiteX42" fmla="*/ 2955852 w 5762847"/>
              <a:gd name="connsiteY42" fmla="*/ 1669312 h 4327451"/>
              <a:gd name="connsiteX43" fmla="*/ 2977117 w 5762847"/>
              <a:gd name="connsiteY43" fmla="*/ 1414130 h 4327451"/>
              <a:gd name="connsiteX44" fmla="*/ 3062177 w 5762847"/>
              <a:gd name="connsiteY44" fmla="*/ 1158949 h 4327451"/>
              <a:gd name="connsiteX45" fmla="*/ 3062177 w 5762847"/>
              <a:gd name="connsiteY45" fmla="*/ 935665 h 4327451"/>
              <a:gd name="connsiteX46" fmla="*/ 3115340 w 5762847"/>
              <a:gd name="connsiteY46" fmla="*/ 457200 h 4327451"/>
              <a:gd name="connsiteX47" fmla="*/ 3115340 w 5762847"/>
              <a:gd name="connsiteY47" fmla="*/ 297712 h 4327451"/>
              <a:gd name="connsiteX48" fmla="*/ 3019647 w 5762847"/>
              <a:gd name="connsiteY48" fmla="*/ 287079 h 4327451"/>
              <a:gd name="connsiteX49" fmla="*/ 3189768 w 5762847"/>
              <a:gd name="connsiteY49" fmla="*/ 10633 h 4327451"/>
              <a:gd name="connsiteX50" fmla="*/ 5762847 w 5762847"/>
              <a:gd name="connsiteY50" fmla="*/ 31898 h 4327451"/>
              <a:gd name="connsiteX51" fmla="*/ 5752214 w 5762847"/>
              <a:gd name="connsiteY51" fmla="*/ 4327451 h 4327451"/>
              <a:gd name="connsiteX52" fmla="*/ 0 w 5762847"/>
              <a:gd name="connsiteY52" fmla="*/ 4327451 h 4327451"/>
              <a:gd name="connsiteX53" fmla="*/ 0 w 5762847"/>
              <a:gd name="connsiteY53" fmla="*/ 21265 h 4327451"/>
              <a:gd name="connsiteX54" fmla="*/ 3125973 w 5762847"/>
              <a:gd name="connsiteY54" fmla="*/ 0 h 4327451"/>
              <a:gd name="connsiteX0" fmla="*/ 3125973 w 5762847"/>
              <a:gd name="connsiteY0" fmla="*/ 0 h 4327451"/>
              <a:gd name="connsiteX1" fmla="*/ 3009014 w 5762847"/>
              <a:gd name="connsiteY1" fmla="*/ 276446 h 4327451"/>
              <a:gd name="connsiteX2" fmla="*/ 2870791 w 5762847"/>
              <a:gd name="connsiteY2" fmla="*/ 382772 h 4327451"/>
              <a:gd name="connsiteX3" fmla="*/ 2743200 w 5762847"/>
              <a:gd name="connsiteY3" fmla="*/ 446567 h 4327451"/>
              <a:gd name="connsiteX4" fmla="*/ 2626242 w 5762847"/>
              <a:gd name="connsiteY4" fmla="*/ 1010093 h 4327451"/>
              <a:gd name="connsiteX5" fmla="*/ 2583712 w 5762847"/>
              <a:gd name="connsiteY5" fmla="*/ 1594884 h 4327451"/>
              <a:gd name="connsiteX6" fmla="*/ 2732568 w 5762847"/>
              <a:gd name="connsiteY6" fmla="*/ 1690577 h 4327451"/>
              <a:gd name="connsiteX7" fmla="*/ 2711303 w 5762847"/>
              <a:gd name="connsiteY7" fmla="*/ 1860698 h 4327451"/>
              <a:gd name="connsiteX8" fmla="*/ 2604977 w 5762847"/>
              <a:gd name="connsiteY8" fmla="*/ 1850065 h 4327451"/>
              <a:gd name="connsiteX9" fmla="*/ 2541182 w 5762847"/>
              <a:gd name="connsiteY9" fmla="*/ 2434856 h 4327451"/>
              <a:gd name="connsiteX10" fmla="*/ 2488019 w 5762847"/>
              <a:gd name="connsiteY10" fmla="*/ 2626242 h 4327451"/>
              <a:gd name="connsiteX11" fmla="*/ 2541182 w 5762847"/>
              <a:gd name="connsiteY11" fmla="*/ 2817628 h 4327451"/>
              <a:gd name="connsiteX12" fmla="*/ 2626242 w 5762847"/>
              <a:gd name="connsiteY12" fmla="*/ 2849526 h 4327451"/>
              <a:gd name="connsiteX13" fmla="*/ 2594345 w 5762847"/>
              <a:gd name="connsiteY13" fmla="*/ 3083442 h 4327451"/>
              <a:gd name="connsiteX14" fmla="*/ 2317898 w 5762847"/>
              <a:gd name="connsiteY14" fmla="*/ 3083442 h 4327451"/>
              <a:gd name="connsiteX15" fmla="*/ 2243470 w 5762847"/>
              <a:gd name="connsiteY15" fmla="*/ 3168502 h 4327451"/>
              <a:gd name="connsiteX16" fmla="*/ 2232838 w 5762847"/>
              <a:gd name="connsiteY16" fmla="*/ 3200400 h 4327451"/>
              <a:gd name="connsiteX17" fmla="*/ 2211573 w 5762847"/>
              <a:gd name="connsiteY17" fmla="*/ 3253563 h 4327451"/>
              <a:gd name="connsiteX18" fmla="*/ 2211573 w 5762847"/>
              <a:gd name="connsiteY18" fmla="*/ 3253563 h 4327451"/>
              <a:gd name="connsiteX19" fmla="*/ 2200940 w 5762847"/>
              <a:gd name="connsiteY19" fmla="*/ 3583172 h 4327451"/>
              <a:gd name="connsiteX20" fmla="*/ 2105247 w 5762847"/>
              <a:gd name="connsiteY20" fmla="*/ 3678865 h 4327451"/>
              <a:gd name="connsiteX21" fmla="*/ 2105247 w 5762847"/>
              <a:gd name="connsiteY21" fmla="*/ 3891516 h 4327451"/>
              <a:gd name="connsiteX22" fmla="*/ 2286000 w 5762847"/>
              <a:gd name="connsiteY22" fmla="*/ 4178595 h 4327451"/>
              <a:gd name="connsiteX23" fmla="*/ 2434856 w 5762847"/>
              <a:gd name="connsiteY23" fmla="*/ 4210493 h 4327451"/>
              <a:gd name="connsiteX24" fmla="*/ 2498652 w 5762847"/>
              <a:gd name="connsiteY24" fmla="*/ 4231758 h 4327451"/>
              <a:gd name="connsiteX25" fmla="*/ 2604977 w 5762847"/>
              <a:gd name="connsiteY25" fmla="*/ 4231758 h 4327451"/>
              <a:gd name="connsiteX26" fmla="*/ 2604977 w 5762847"/>
              <a:gd name="connsiteY26" fmla="*/ 4231758 h 4327451"/>
              <a:gd name="connsiteX27" fmla="*/ 2679405 w 5762847"/>
              <a:gd name="connsiteY27" fmla="*/ 4082902 h 4327451"/>
              <a:gd name="connsiteX28" fmla="*/ 2806996 w 5762847"/>
              <a:gd name="connsiteY28" fmla="*/ 3615070 h 4327451"/>
              <a:gd name="connsiteX29" fmla="*/ 2775098 w 5762847"/>
              <a:gd name="connsiteY29" fmla="*/ 3094074 h 4327451"/>
              <a:gd name="connsiteX30" fmla="*/ 2690038 w 5762847"/>
              <a:gd name="connsiteY30" fmla="*/ 3062177 h 4327451"/>
              <a:gd name="connsiteX31" fmla="*/ 2658140 w 5762847"/>
              <a:gd name="connsiteY31" fmla="*/ 3051544 h 4327451"/>
              <a:gd name="connsiteX32" fmla="*/ 2594345 w 5762847"/>
              <a:gd name="connsiteY32" fmla="*/ 3072809 h 4327451"/>
              <a:gd name="connsiteX33" fmla="*/ 2594345 w 5762847"/>
              <a:gd name="connsiteY33" fmla="*/ 3072809 h 4327451"/>
              <a:gd name="connsiteX34" fmla="*/ 2626242 w 5762847"/>
              <a:gd name="connsiteY34" fmla="*/ 2838893 h 4327451"/>
              <a:gd name="connsiteX35" fmla="*/ 2796363 w 5762847"/>
              <a:gd name="connsiteY35" fmla="*/ 2849526 h 4327451"/>
              <a:gd name="connsiteX36" fmla="*/ 2955852 w 5762847"/>
              <a:gd name="connsiteY36" fmla="*/ 2541181 h 4327451"/>
              <a:gd name="connsiteX37" fmla="*/ 2955852 w 5762847"/>
              <a:gd name="connsiteY37" fmla="*/ 2094614 h 4327451"/>
              <a:gd name="connsiteX38" fmla="*/ 2945219 w 5762847"/>
              <a:gd name="connsiteY38" fmla="*/ 1860698 h 4327451"/>
              <a:gd name="connsiteX39" fmla="*/ 2711303 w 5762847"/>
              <a:gd name="connsiteY39" fmla="*/ 1860698 h 4327451"/>
              <a:gd name="connsiteX40" fmla="*/ 2711303 w 5762847"/>
              <a:gd name="connsiteY40" fmla="*/ 1860698 h 4327451"/>
              <a:gd name="connsiteX41" fmla="*/ 2732568 w 5762847"/>
              <a:gd name="connsiteY41" fmla="*/ 1690577 h 4327451"/>
              <a:gd name="connsiteX42" fmla="*/ 2955852 w 5762847"/>
              <a:gd name="connsiteY42" fmla="*/ 1669312 h 4327451"/>
              <a:gd name="connsiteX43" fmla="*/ 2977117 w 5762847"/>
              <a:gd name="connsiteY43" fmla="*/ 1414130 h 4327451"/>
              <a:gd name="connsiteX44" fmla="*/ 3062177 w 5762847"/>
              <a:gd name="connsiteY44" fmla="*/ 1158949 h 4327451"/>
              <a:gd name="connsiteX45" fmla="*/ 3062177 w 5762847"/>
              <a:gd name="connsiteY45" fmla="*/ 935665 h 4327451"/>
              <a:gd name="connsiteX46" fmla="*/ 3115340 w 5762847"/>
              <a:gd name="connsiteY46" fmla="*/ 457200 h 4327451"/>
              <a:gd name="connsiteX47" fmla="*/ 3115340 w 5762847"/>
              <a:gd name="connsiteY47" fmla="*/ 297712 h 4327451"/>
              <a:gd name="connsiteX48" fmla="*/ 3019647 w 5762847"/>
              <a:gd name="connsiteY48" fmla="*/ 287079 h 4327451"/>
              <a:gd name="connsiteX49" fmla="*/ 3094071 w 5762847"/>
              <a:gd name="connsiteY49" fmla="*/ 0 h 4327451"/>
              <a:gd name="connsiteX50" fmla="*/ 5762847 w 5762847"/>
              <a:gd name="connsiteY50" fmla="*/ 31898 h 4327451"/>
              <a:gd name="connsiteX51" fmla="*/ 5752214 w 5762847"/>
              <a:gd name="connsiteY51" fmla="*/ 4327451 h 4327451"/>
              <a:gd name="connsiteX52" fmla="*/ 0 w 5762847"/>
              <a:gd name="connsiteY52" fmla="*/ 4327451 h 4327451"/>
              <a:gd name="connsiteX53" fmla="*/ 0 w 5762847"/>
              <a:gd name="connsiteY53" fmla="*/ 21265 h 4327451"/>
              <a:gd name="connsiteX54" fmla="*/ 3125973 w 5762847"/>
              <a:gd name="connsiteY54" fmla="*/ 0 h 4327451"/>
              <a:gd name="connsiteX0" fmla="*/ 3125973 w 5762847"/>
              <a:gd name="connsiteY0" fmla="*/ 0 h 4327451"/>
              <a:gd name="connsiteX1" fmla="*/ 3009014 w 5762847"/>
              <a:gd name="connsiteY1" fmla="*/ 276446 h 4327451"/>
              <a:gd name="connsiteX2" fmla="*/ 2870791 w 5762847"/>
              <a:gd name="connsiteY2" fmla="*/ 382772 h 4327451"/>
              <a:gd name="connsiteX3" fmla="*/ 2743200 w 5762847"/>
              <a:gd name="connsiteY3" fmla="*/ 446567 h 4327451"/>
              <a:gd name="connsiteX4" fmla="*/ 2626242 w 5762847"/>
              <a:gd name="connsiteY4" fmla="*/ 1010093 h 4327451"/>
              <a:gd name="connsiteX5" fmla="*/ 2583712 w 5762847"/>
              <a:gd name="connsiteY5" fmla="*/ 1594884 h 4327451"/>
              <a:gd name="connsiteX6" fmla="*/ 2732568 w 5762847"/>
              <a:gd name="connsiteY6" fmla="*/ 1690577 h 4327451"/>
              <a:gd name="connsiteX7" fmla="*/ 2711303 w 5762847"/>
              <a:gd name="connsiteY7" fmla="*/ 1860698 h 4327451"/>
              <a:gd name="connsiteX8" fmla="*/ 2604977 w 5762847"/>
              <a:gd name="connsiteY8" fmla="*/ 1850065 h 4327451"/>
              <a:gd name="connsiteX9" fmla="*/ 2541182 w 5762847"/>
              <a:gd name="connsiteY9" fmla="*/ 2434856 h 4327451"/>
              <a:gd name="connsiteX10" fmla="*/ 2488019 w 5762847"/>
              <a:gd name="connsiteY10" fmla="*/ 2626242 h 4327451"/>
              <a:gd name="connsiteX11" fmla="*/ 2541182 w 5762847"/>
              <a:gd name="connsiteY11" fmla="*/ 2817628 h 4327451"/>
              <a:gd name="connsiteX12" fmla="*/ 2626242 w 5762847"/>
              <a:gd name="connsiteY12" fmla="*/ 2849526 h 4327451"/>
              <a:gd name="connsiteX13" fmla="*/ 2594345 w 5762847"/>
              <a:gd name="connsiteY13" fmla="*/ 3083442 h 4327451"/>
              <a:gd name="connsiteX14" fmla="*/ 2317898 w 5762847"/>
              <a:gd name="connsiteY14" fmla="*/ 3083442 h 4327451"/>
              <a:gd name="connsiteX15" fmla="*/ 2243470 w 5762847"/>
              <a:gd name="connsiteY15" fmla="*/ 3168502 h 4327451"/>
              <a:gd name="connsiteX16" fmla="*/ 2232838 w 5762847"/>
              <a:gd name="connsiteY16" fmla="*/ 3200400 h 4327451"/>
              <a:gd name="connsiteX17" fmla="*/ 2211573 w 5762847"/>
              <a:gd name="connsiteY17" fmla="*/ 3253563 h 4327451"/>
              <a:gd name="connsiteX18" fmla="*/ 2211573 w 5762847"/>
              <a:gd name="connsiteY18" fmla="*/ 3253563 h 4327451"/>
              <a:gd name="connsiteX19" fmla="*/ 2200940 w 5762847"/>
              <a:gd name="connsiteY19" fmla="*/ 3583172 h 4327451"/>
              <a:gd name="connsiteX20" fmla="*/ 2105247 w 5762847"/>
              <a:gd name="connsiteY20" fmla="*/ 3678865 h 4327451"/>
              <a:gd name="connsiteX21" fmla="*/ 2105247 w 5762847"/>
              <a:gd name="connsiteY21" fmla="*/ 3891516 h 4327451"/>
              <a:gd name="connsiteX22" fmla="*/ 2286000 w 5762847"/>
              <a:gd name="connsiteY22" fmla="*/ 4178595 h 4327451"/>
              <a:gd name="connsiteX23" fmla="*/ 2434856 w 5762847"/>
              <a:gd name="connsiteY23" fmla="*/ 4210493 h 4327451"/>
              <a:gd name="connsiteX24" fmla="*/ 2498652 w 5762847"/>
              <a:gd name="connsiteY24" fmla="*/ 4231758 h 4327451"/>
              <a:gd name="connsiteX25" fmla="*/ 2604977 w 5762847"/>
              <a:gd name="connsiteY25" fmla="*/ 4231758 h 4327451"/>
              <a:gd name="connsiteX26" fmla="*/ 2604977 w 5762847"/>
              <a:gd name="connsiteY26" fmla="*/ 4231758 h 4327451"/>
              <a:gd name="connsiteX27" fmla="*/ 2679405 w 5762847"/>
              <a:gd name="connsiteY27" fmla="*/ 4082902 h 4327451"/>
              <a:gd name="connsiteX28" fmla="*/ 2806996 w 5762847"/>
              <a:gd name="connsiteY28" fmla="*/ 3615070 h 4327451"/>
              <a:gd name="connsiteX29" fmla="*/ 2775098 w 5762847"/>
              <a:gd name="connsiteY29" fmla="*/ 3094074 h 4327451"/>
              <a:gd name="connsiteX30" fmla="*/ 2690038 w 5762847"/>
              <a:gd name="connsiteY30" fmla="*/ 3062177 h 4327451"/>
              <a:gd name="connsiteX31" fmla="*/ 2658140 w 5762847"/>
              <a:gd name="connsiteY31" fmla="*/ 3051544 h 4327451"/>
              <a:gd name="connsiteX32" fmla="*/ 2594345 w 5762847"/>
              <a:gd name="connsiteY32" fmla="*/ 3072809 h 4327451"/>
              <a:gd name="connsiteX33" fmla="*/ 2594345 w 5762847"/>
              <a:gd name="connsiteY33" fmla="*/ 3072809 h 4327451"/>
              <a:gd name="connsiteX34" fmla="*/ 2626242 w 5762847"/>
              <a:gd name="connsiteY34" fmla="*/ 2838893 h 4327451"/>
              <a:gd name="connsiteX35" fmla="*/ 2796363 w 5762847"/>
              <a:gd name="connsiteY35" fmla="*/ 2849526 h 4327451"/>
              <a:gd name="connsiteX36" fmla="*/ 2955852 w 5762847"/>
              <a:gd name="connsiteY36" fmla="*/ 2541181 h 4327451"/>
              <a:gd name="connsiteX37" fmla="*/ 2955852 w 5762847"/>
              <a:gd name="connsiteY37" fmla="*/ 2094614 h 4327451"/>
              <a:gd name="connsiteX38" fmla="*/ 2945219 w 5762847"/>
              <a:gd name="connsiteY38" fmla="*/ 1860698 h 4327451"/>
              <a:gd name="connsiteX39" fmla="*/ 2711303 w 5762847"/>
              <a:gd name="connsiteY39" fmla="*/ 1860698 h 4327451"/>
              <a:gd name="connsiteX40" fmla="*/ 2711303 w 5762847"/>
              <a:gd name="connsiteY40" fmla="*/ 1860698 h 4327451"/>
              <a:gd name="connsiteX41" fmla="*/ 2732568 w 5762847"/>
              <a:gd name="connsiteY41" fmla="*/ 1690577 h 4327451"/>
              <a:gd name="connsiteX42" fmla="*/ 2955852 w 5762847"/>
              <a:gd name="connsiteY42" fmla="*/ 1669312 h 4327451"/>
              <a:gd name="connsiteX43" fmla="*/ 2977117 w 5762847"/>
              <a:gd name="connsiteY43" fmla="*/ 1414130 h 4327451"/>
              <a:gd name="connsiteX44" fmla="*/ 3062177 w 5762847"/>
              <a:gd name="connsiteY44" fmla="*/ 1158949 h 4327451"/>
              <a:gd name="connsiteX45" fmla="*/ 3062177 w 5762847"/>
              <a:gd name="connsiteY45" fmla="*/ 935665 h 4327451"/>
              <a:gd name="connsiteX46" fmla="*/ 3115340 w 5762847"/>
              <a:gd name="connsiteY46" fmla="*/ 457200 h 4327451"/>
              <a:gd name="connsiteX47" fmla="*/ 3115340 w 5762847"/>
              <a:gd name="connsiteY47" fmla="*/ 297712 h 4327451"/>
              <a:gd name="connsiteX48" fmla="*/ 3019647 w 5762847"/>
              <a:gd name="connsiteY48" fmla="*/ 287079 h 4327451"/>
              <a:gd name="connsiteX49" fmla="*/ 3094071 w 5762847"/>
              <a:gd name="connsiteY49" fmla="*/ 0 h 4327451"/>
              <a:gd name="connsiteX50" fmla="*/ 5762847 w 5762847"/>
              <a:gd name="connsiteY50" fmla="*/ 0 h 4327451"/>
              <a:gd name="connsiteX51" fmla="*/ 5752214 w 5762847"/>
              <a:gd name="connsiteY51" fmla="*/ 4327451 h 4327451"/>
              <a:gd name="connsiteX52" fmla="*/ 0 w 5762847"/>
              <a:gd name="connsiteY52" fmla="*/ 4327451 h 4327451"/>
              <a:gd name="connsiteX53" fmla="*/ 0 w 5762847"/>
              <a:gd name="connsiteY53" fmla="*/ 21265 h 4327451"/>
              <a:gd name="connsiteX54" fmla="*/ 3125973 w 5762847"/>
              <a:gd name="connsiteY54" fmla="*/ 0 h 4327451"/>
              <a:gd name="connsiteX0" fmla="*/ 3125973 w 5762847"/>
              <a:gd name="connsiteY0" fmla="*/ 0 h 4327451"/>
              <a:gd name="connsiteX1" fmla="*/ 3009014 w 5762847"/>
              <a:gd name="connsiteY1" fmla="*/ 276446 h 4327451"/>
              <a:gd name="connsiteX2" fmla="*/ 2870791 w 5762847"/>
              <a:gd name="connsiteY2" fmla="*/ 382772 h 4327451"/>
              <a:gd name="connsiteX3" fmla="*/ 2743200 w 5762847"/>
              <a:gd name="connsiteY3" fmla="*/ 446567 h 4327451"/>
              <a:gd name="connsiteX4" fmla="*/ 2626242 w 5762847"/>
              <a:gd name="connsiteY4" fmla="*/ 1010093 h 4327451"/>
              <a:gd name="connsiteX5" fmla="*/ 2583712 w 5762847"/>
              <a:gd name="connsiteY5" fmla="*/ 1594884 h 4327451"/>
              <a:gd name="connsiteX6" fmla="*/ 2732568 w 5762847"/>
              <a:gd name="connsiteY6" fmla="*/ 1690577 h 4327451"/>
              <a:gd name="connsiteX7" fmla="*/ 2711303 w 5762847"/>
              <a:gd name="connsiteY7" fmla="*/ 1860698 h 4327451"/>
              <a:gd name="connsiteX8" fmla="*/ 2604977 w 5762847"/>
              <a:gd name="connsiteY8" fmla="*/ 1850065 h 4327451"/>
              <a:gd name="connsiteX9" fmla="*/ 2541182 w 5762847"/>
              <a:gd name="connsiteY9" fmla="*/ 2434856 h 4327451"/>
              <a:gd name="connsiteX10" fmla="*/ 2488019 w 5762847"/>
              <a:gd name="connsiteY10" fmla="*/ 2626242 h 4327451"/>
              <a:gd name="connsiteX11" fmla="*/ 2541182 w 5762847"/>
              <a:gd name="connsiteY11" fmla="*/ 2817628 h 4327451"/>
              <a:gd name="connsiteX12" fmla="*/ 2626242 w 5762847"/>
              <a:gd name="connsiteY12" fmla="*/ 2849526 h 4327451"/>
              <a:gd name="connsiteX13" fmla="*/ 2594345 w 5762847"/>
              <a:gd name="connsiteY13" fmla="*/ 3083442 h 4327451"/>
              <a:gd name="connsiteX14" fmla="*/ 2317898 w 5762847"/>
              <a:gd name="connsiteY14" fmla="*/ 3083442 h 4327451"/>
              <a:gd name="connsiteX15" fmla="*/ 2243470 w 5762847"/>
              <a:gd name="connsiteY15" fmla="*/ 3168502 h 4327451"/>
              <a:gd name="connsiteX16" fmla="*/ 2232838 w 5762847"/>
              <a:gd name="connsiteY16" fmla="*/ 3200400 h 4327451"/>
              <a:gd name="connsiteX17" fmla="*/ 2211573 w 5762847"/>
              <a:gd name="connsiteY17" fmla="*/ 3253563 h 4327451"/>
              <a:gd name="connsiteX18" fmla="*/ 2211573 w 5762847"/>
              <a:gd name="connsiteY18" fmla="*/ 3253563 h 4327451"/>
              <a:gd name="connsiteX19" fmla="*/ 2105247 w 5762847"/>
              <a:gd name="connsiteY19" fmla="*/ 3678865 h 4327451"/>
              <a:gd name="connsiteX20" fmla="*/ 2105247 w 5762847"/>
              <a:gd name="connsiteY20" fmla="*/ 3891516 h 4327451"/>
              <a:gd name="connsiteX21" fmla="*/ 2286000 w 5762847"/>
              <a:gd name="connsiteY21" fmla="*/ 4178595 h 4327451"/>
              <a:gd name="connsiteX22" fmla="*/ 2434856 w 5762847"/>
              <a:gd name="connsiteY22" fmla="*/ 4210493 h 4327451"/>
              <a:gd name="connsiteX23" fmla="*/ 2498652 w 5762847"/>
              <a:gd name="connsiteY23" fmla="*/ 4231758 h 4327451"/>
              <a:gd name="connsiteX24" fmla="*/ 2604977 w 5762847"/>
              <a:gd name="connsiteY24" fmla="*/ 4231758 h 4327451"/>
              <a:gd name="connsiteX25" fmla="*/ 2604977 w 5762847"/>
              <a:gd name="connsiteY25" fmla="*/ 4231758 h 4327451"/>
              <a:gd name="connsiteX26" fmla="*/ 2679405 w 5762847"/>
              <a:gd name="connsiteY26" fmla="*/ 4082902 h 4327451"/>
              <a:gd name="connsiteX27" fmla="*/ 2806996 w 5762847"/>
              <a:gd name="connsiteY27" fmla="*/ 3615070 h 4327451"/>
              <a:gd name="connsiteX28" fmla="*/ 2775098 w 5762847"/>
              <a:gd name="connsiteY28" fmla="*/ 3094074 h 4327451"/>
              <a:gd name="connsiteX29" fmla="*/ 2690038 w 5762847"/>
              <a:gd name="connsiteY29" fmla="*/ 3062177 h 4327451"/>
              <a:gd name="connsiteX30" fmla="*/ 2658140 w 5762847"/>
              <a:gd name="connsiteY30" fmla="*/ 3051544 h 4327451"/>
              <a:gd name="connsiteX31" fmla="*/ 2594345 w 5762847"/>
              <a:gd name="connsiteY31" fmla="*/ 3072809 h 4327451"/>
              <a:gd name="connsiteX32" fmla="*/ 2594345 w 5762847"/>
              <a:gd name="connsiteY32" fmla="*/ 3072809 h 4327451"/>
              <a:gd name="connsiteX33" fmla="*/ 2626242 w 5762847"/>
              <a:gd name="connsiteY33" fmla="*/ 2838893 h 4327451"/>
              <a:gd name="connsiteX34" fmla="*/ 2796363 w 5762847"/>
              <a:gd name="connsiteY34" fmla="*/ 2849526 h 4327451"/>
              <a:gd name="connsiteX35" fmla="*/ 2955852 w 5762847"/>
              <a:gd name="connsiteY35" fmla="*/ 2541181 h 4327451"/>
              <a:gd name="connsiteX36" fmla="*/ 2955852 w 5762847"/>
              <a:gd name="connsiteY36" fmla="*/ 2094614 h 4327451"/>
              <a:gd name="connsiteX37" fmla="*/ 2945219 w 5762847"/>
              <a:gd name="connsiteY37" fmla="*/ 1860698 h 4327451"/>
              <a:gd name="connsiteX38" fmla="*/ 2711303 w 5762847"/>
              <a:gd name="connsiteY38" fmla="*/ 1860698 h 4327451"/>
              <a:gd name="connsiteX39" fmla="*/ 2711303 w 5762847"/>
              <a:gd name="connsiteY39" fmla="*/ 1860698 h 4327451"/>
              <a:gd name="connsiteX40" fmla="*/ 2732568 w 5762847"/>
              <a:gd name="connsiteY40" fmla="*/ 1690577 h 4327451"/>
              <a:gd name="connsiteX41" fmla="*/ 2955852 w 5762847"/>
              <a:gd name="connsiteY41" fmla="*/ 1669312 h 4327451"/>
              <a:gd name="connsiteX42" fmla="*/ 2977117 w 5762847"/>
              <a:gd name="connsiteY42" fmla="*/ 1414130 h 4327451"/>
              <a:gd name="connsiteX43" fmla="*/ 3062177 w 5762847"/>
              <a:gd name="connsiteY43" fmla="*/ 1158949 h 4327451"/>
              <a:gd name="connsiteX44" fmla="*/ 3062177 w 5762847"/>
              <a:gd name="connsiteY44" fmla="*/ 935665 h 4327451"/>
              <a:gd name="connsiteX45" fmla="*/ 3115340 w 5762847"/>
              <a:gd name="connsiteY45" fmla="*/ 457200 h 4327451"/>
              <a:gd name="connsiteX46" fmla="*/ 3115340 w 5762847"/>
              <a:gd name="connsiteY46" fmla="*/ 297712 h 4327451"/>
              <a:gd name="connsiteX47" fmla="*/ 3019647 w 5762847"/>
              <a:gd name="connsiteY47" fmla="*/ 287079 h 4327451"/>
              <a:gd name="connsiteX48" fmla="*/ 3094071 w 5762847"/>
              <a:gd name="connsiteY48" fmla="*/ 0 h 4327451"/>
              <a:gd name="connsiteX49" fmla="*/ 5762847 w 5762847"/>
              <a:gd name="connsiteY49" fmla="*/ 0 h 4327451"/>
              <a:gd name="connsiteX50" fmla="*/ 5752214 w 5762847"/>
              <a:gd name="connsiteY50" fmla="*/ 4327451 h 4327451"/>
              <a:gd name="connsiteX51" fmla="*/ 0 w 5762847"/>
              <a:gd name="connsiteY51" fmla="*/ 4327451 h 4327451"/>
              <a:gd name="connsiteX52" fmla="*/ 0 w 5762847"/>
              <a:gd name="connsiteY52" fmla="*/ 21265 h 4327451"/>
              <a:gd name="connsiteX53" fmla="*/ 3125973 w 5762847"/>
              <a:gd name="connsiteY53" fmla="*/ 0 h 4327451"/>
              <a:gd name="connsiteX0" fmla="*/ 3125973 w 5762847"/>
              <a:gd name="connsiteY0" fmla="*/ 0 h 4327451"/>
              <a:gd name="connsiteX1" fmla="*/ 3009014 w 5762847"/>
              <a:gd name="connsiteY1" fmla="*/ 276446 h 4327451"/>
              <a:gd name="connsiteX2" fmla="*/ 2870791 w 5762847"/>
              <a:gd name="connsiteY2" fmla="*/ 382772 h 4327451"/>
              <a:gd name="connsiteX3" fmla="*/ 2743200 w 5762847"/>
              <a:gd name="connsiteY3" fmla="*/ 446567 h 4327451"/>
              <a:gd name="connsiteX4" fmla="*/ 2626242 w 5762847"/>
              <a:gd name="connsiteY4" fmla="*/ 1010093 h 4327451"/>
              <a:gd name="connsiteX5" fmla="*/ 2583712 w 5762847"/>
              <a:gd name="connsiteY5" fmla="*/ 1594884 h 4327451"/>
              <a:gd name="connsiteX6" fmla="*/ 2732568 w 5762847"/>
              <a:gd name="connsiteY6" fmla="*/ 1690577 h 4327451"/>
              <a:gd name="connsiteX7" fmla="*/ 2711303 w 5762847"/>
              <a:gd name="connsiteY7" fmla="*/ 1860698 h 4327451"/>
              <a:gd name="connsiteX8" fmla="*/ 2604977 w 5762847"/>
              <a:gd name="connsiteY8" fmla="*/ 1850065 h 4327451"/>
              <a:gd name="connsiteX9" fmla="*/ 2541182 w 5762847"/>
              <a:gd name="connsiteY9" fmla="*/ 2434856 h 4327451"/>
              <a:gd name="connsiteX10" fmla="*/ 2488019 w 5762847"/>
              <a:gd name="connsiteY10" fmla="*/ 2626242 h 4327451"/>
              <a:gd name="connsiteX11" fmla="*/ 2541182 w 5762847"/>
              <a:gd name="connsiteY11" fmla="*/ 2817628 h 4327451"/>
              <a:gd name="connsiteX12" fmla="*/ 2626242 w 5762847"/>
              <a:gd name="connsiteY12" fmla="*/ 2849526 h 4327451"/>
              <a:gd name="connsiteX13" fmla="*/ 2594345 w 5762847"/>
              <a:gd name="connsiteY13" fmla="*/ 3083442 h 4327451"/>
              <a:gd name="connsiteX14" fmla="*/ 2317898 w 5762847"/>
              <a:gd name="connsiteY14" fmla="*/ 3083442 h 4327451"/>
              <a:gd name="connsiteX15" fmla="*/ 2243470 w 5762847"/>
              <a:gd name="connsiteY15" fmla="*/ 3168502 h 4327451"/>
              <a:gd name="connsiteX16" fmla="*/ 2232838 w 5762847"/>
              <a:gd name="connsiteY16" fmla="*/ 3200400 h 4327451"/>
              <a:gd name="connsiteX17" fmla="*/ 2211573 w 5762847"/>
              <a:gd name="connsiteY17" fmla="*/ 3253563 h 4327451"/>
              <a:gd name="connsiteX18" fmla="*/ 2211573 w 5762847"/>
              <a:gd name="connsiteY18" fmla="*/ 3253563 h 4327451"/>
              <a:gd name="connsiteX19" fmla="*/ 2105247 w 5762847"/>
              <a:gd name="connsiteY19" fmla="*/ 3678865 h 4327451"/>
              <a:gd name="connsiteX20" fmla="*/ 2105247 w 5762847"/>
              <a:gd name="connsiteY20" fmla="*/ 3891516 h 4327451"/>
              <a:gd name="connsiteX21" fmla="*/ 2286000 w 5762847"/>
              <a:gd name="connsiteY21" fmla="*/ 4178595 h 4327451"/>
              <a:gd name="connsiteX22" fmla="*/ 2434856 w 5762847"/>
              <a:gd name="connsiteY22" fmla="*/ 4210493 h 4327451"/>
              <a:gd name="connsiteX23" fmla="*/ 2498652 w 5762847"/>
              <a:gd name="connsiteY23" fmla="*/ 4231758 h 4327451"/>
              <a:gd name="connsiteX24" fmla="*/ 2604977 w 5762847"/>
              <a:gd name="connsiteY24" fmla="*/ 4231758 h 4327451"/>
              <a:gd name="connsiteX25" fmla="*/ 2679405 w 5762847"/>
              <a:gd name="connsiteY25" fmla="*/ 4082902 h 4327451"/>
              <a:gd name="connsiteX26" fmla="*/ 2806996 w 5762847"/>
              <a:gd name="connsiteY26" fmla="*/ 3615070 h 4327451"/>
              <a:gd name="connsiteX27" fmla="*/ 2775098 w 5762847"/>
              <a:gd name="connsiteY27" fmla="*/ 3094074 h 4327451"/>
              <a:gd name="connsiteX28" fmla="*/ 2690038 w 5762847"/>
              <a:gd name="connsiteY28" fmla="*/ 3062177 h 4327451"/>
              <a:gd name="connsiteX29" fmla="*/ 2658140 w 5762847"/>
              <a:gd name="connsiteY29" fmla="*/ 3051544 h 4327451"/>
              <a:gd name="connsiteX30" fmla="*/ 2594345 w 5762847"/>
              <a:gd name="connsiteY30" fmla="*/ 3072809 h 4327451"/>
              <a:gd name="connsiteX31" fmla="*/ 2594345 w 5762847"/>
              <a:gd name="connsiteY31" fmla="*/ 3072809 h 4327451"/>
              <a:gd name="connsiteX32" fmla="*/ 2626242 w 5762847"/>
              <a:gd name="connsiteY32" fmla="*/ 2838893 h 4327451"/>
              <a:gd name="connsiteX33" fmla="*/ 2796363 w 5762847"/>
              <a:gd name="connsiteY33" fmla="*/ 2849526 h 4327451"/>
              <a:gd name="connsiteX34" fmla="*/ 2955852 w 5762847"/>
              <a:gd name="connsiteY34" fmla="*/ 2541181 h 4327451"/>
              <a:gd name="connsiteX35" fmla="*/ 2955852 w 5762847"/>
              <a:gd name="connsiteY35" fmla="*/ 2094614 h 4327451"/>
              <a:gd name="connsiteX36" fmla="*/ 2945219 w 5762847"/>
              <a:gd name="connsiteY36" fmla="*/ 1860698 h 4327451"/>
              <a:gd name="connsiteX37" fmla="*/ 2711303 w 5762847"/>
              <a:gd name="connsiteY37" fmla="*/ 1860698 h 4327451"/>
              <a:gd name="connsiteX38" fmla="*/ 2711303 w 5762847"/>
              <a:gd name="connsiteY38" fmla="*/ 1860698 h 4327451"/>
              <a:gd name="connsiteX39" fmla="*/ 2732568 w 5762847"/>
              <a:gd name="connsiteY39" fmla="*/ 1690577 h 4327451"/>
              <a:gd name="connsiteX40" fmla="*/ 2955852 w 5762847"/>
              <a:gd name="connsiteY40" fmla="*/ 1669312 h 4327451"/>
              <a:gd name="connsiteX41" fmla="*/ 2977117 w 5762847"/>
              <a:gd name="connsiteY41" fmla="*/ 1414130 h 4327451"/>
              <a:gd name="connsiteX42" fmla="*/ 3062177 w 5762847"/>
              <a:gd name="connsiteY42" fmla="*/ 1158949 h 4327451"/>
              <a:gd name="connsiteX43" fmla="*/ 3062177 w 5762847"/>
              <a:gd name="connsiteY43" fmla="*/ 935665 h 4327451"/>
              <a:gd name="connsiteX44" fmla="*/ 3115340 w 5762847"/>
              <a:gd name="connsiteY44" fmla="*/ 457200 h 4327451"/>
              <a:gd name="connsiteX45" fmla="*/ 3115340 w 5762847"/>
              <a:gd name="connsiteY45" fmla="*/ 297712 h 4327451"/>
              <a:gd name="connsiteX46" fmla="*/ 3019647 w 5762847"/>
              <a:gd name="connsiteY46" fmla="*/ 287079 h 4327451"/>
              <a:gd name="connsiteX47" fmla="*/ 3094071 w 5762847"/>
              <a:gd name="connsiteY47" fmla="*/ 0 h 4327451"/>
              <a:gd name="connsiteX48" fmla="*/ 5762847 w 5762847"/>
              <a:gd name="connsiteY48" fmla="*/ 0 h 4327451"/>
              <a:gd name="connsiteX49" fmla="*/ 5752214 w 5762847"/>
              <a:gd name="connsiteY49" fmla="*/ 4327451 h 4327451"/>
              <a:gd name="connsiteX50" fmla="*/ 0 w 5762847"/>
              <a:gd name="connsiteY50" fmla="*/ 4327451 h 4327451"/>
              <a:gd name="connsiteX51" fmla="*/ 0 w 5762847"/>
              <a:gd name="connsiteY51" fmla="*/ 21265 h 4327451"/>
              <a:gd name="connsiteX52" fmla="*/ 3125973 w 5762847"/>
              <a:gd name="connsiteY52" fmla="*/ 0 h 4327451"/>
              <a:gd name="connsiteX0" fmla="*/ 3125973 w 5762847"/>
              <a:gd name="connsiteY0" fmla="*/ 0 h 4327451"/>
              <a:gd name="connsiteX1" fmla="*/ 3009014 w 5762847"/>
              <a:gd name="connsiteY1" fmla="*/ 276446 h 4327451"/>
              <a:gd name="connsiteX2" fmla="*/ 2870791 w 5762847"/>
              <a:gd name="connsiteY2" fmla="*/ 382772 h 4327451"/>
              <a:gd name="connsiteX3" fmla="*/ 2743200 w 5762847"/>
              <a:gd name="connsiteY3" fmla="*/ 446567 h 4327451"/>
              <a:gd name="connsiteX4" fmla="*/ 2626242 w 5762847"/>
              <a:gd name="connsiteY4" fmla="*/ 1010093 h 4327451"/>
              <a:gd name="connsiteX5" fmla="*/ 2583712 w 5762847"/>
              <a:gd name="connsiteY5" fmla="*/ 1594884 h 4327451"/>
              <a:gd name="connsiteX6" fmla="*/ 2732568 w 5762847"/>
              <a:gd name="connsiteY6" fmla="*/ 1690577 h 4327451"/>
              <a:gd name="connsiteX7" fmla="*/ 2711303 w 5762847"/>
              <a:gd name="connsiteY7" fmla="*/ 1860698 h 4327451"/>
              <a:gd name="connsiteX8" fmla="*/ 2604977 w 5762847"/>
              <a:gd name="connsiteY8" fmla="*/ 1850065 h 4327451"/>
              <a:gd name="connsiteX9" fmla="*/ 2541182 w 5762847"/>
              <a:gd name="connsiteY9" fmla="*/ 2434856 h 4327451"/>
              <a:gd name="connsiteX10" fmla="*/ 2488019 w 5762847"/>
              <a:gd name="connsiteY10" fmla="*/ 2626242 h 4327451"/>
              <a:gd name="connsiteX11" fmla="*/ 2541182 w 5762847"/>
              <a:gd name="connsiteY11" fmla="*/ 2817628 h 4327451"/>
              <a:gd name="connsiteX12" fmla="*/ 2626242 w 5762847"/>
              <a:gd name="connsiteY12" fmla="*/ 2849526 h 4327451"/>
              <a:gd name="connsiteX13" fmla="*/ 2594345 w 5762847"/>
              <a:gd name="connsiteY13" fmla="*/ 3083442 h 4327451"/>
              <a:gd name="connsiteX14" fmla="*/ 2317898 w 5762847"/>
              <a:gd name="connsiteY14" fmla="*/ 3083442 h 4327451"/>
              <a:gd name="connsiteX15" fmla="*/ 2243470 w 5762847"/>
              <a:gd name="connsiteY15" fmla="*/ 3168502 h 4327451"/>
              <a:gd name="connsiteX16" fmla="*/ 2232838 w 5762847"/>
              <a:gd name="connsiteY16" fmla="*/ 3200400 h 4327451"/>
              <a:gd name="connsiteX17" fmla="*/ 2211573 w 5762847"/>
              <a:gd name="connsiteY17" fmla="*/ 3253563 h 4327451"/>
              <a:gd name="connsiteX18" fmla="*/ 2211573 w 5762847"/>
              <a:gd name="connsiteY18" fmla="*/ 3253563 h 4327451"/>
              <a:gd name="connsiteX19" fmla="*/ 2105247 w 5762847"/>
              <a:gd name="connsiteY19" fmla="*/ 3678865 h 4327451"/>
              <a:gd name="connsiteX20" fmla="*/ 2105247 w 5762847"/>
              <a:gd name="connsiteY20" fmla="*/ 3891516 h 4327451"/>
              <a:gd name="connsiteX21" fmla="*/ 2286000 w 5762847"/>
              <a:gd name="connsiteY21" fmla="*/ 4178595 h 4327451"/>
              <a:gd name="connsiteX22" fmla="*/ 2498652 w 5762847"/>
              <a:gd name="connsiteY22" fmla="*/ 4231758 h 4327451"/>
              <a:gd name="connsiteX23" fmla="*/ 2604977 w 5762847"/>
              <a:gd name="connsiteY23" fmla="*/ 4231758 h 4327451"/>
              <a:gd name="connsiteX24" fmla="*/ 2679405 w 5762847"/>
              <a:gd name="connsiteY24" fmla="*/ 4082902 h 4327451"/>
              <a:gd name="connsiteX25" fmla="*/ 2806996 w 5762847"/>
              <a:gd name="connsiteY25" fmla="*/ 3615070 h 4327451"/>
              <a:gd name="connsiteX26" fmla="*/ 2775098 w 5762847"/>
              <a:gd name="connsiteY26" fmla="*/ 3094074 h 4327451"/>
              <a:gd name="connsiteX27" fmla="*/ 2690038 w 5762847"/>
              <a:gd name="connsiteY27" fmla="*/ 3062177 h 4327451"/>
              <a:gd name="connsiteX28" fmla="*/ 2658140 w 5762847"/>
              <a:gd name="connsiteY28" fmla="*/ 3051544 h 4327451"/>
              <a:gd name="connsiteX29" fmla="*/ 2594345 w 5762847"/>
              <a:gd name="connsiteY29" fmla="*/ 3072809 h 4327451"/>
              <a:gd name="connsiteX30" fmla="*/ 2594345 w 5762847"/>
              <a:gd name="connsiteY30" fmla="*/ 3072809 h 4327451"/>
              <a:gd name="connsiteX31" fmla="*/ 2626242 w 5762847"/>
              <a:gd name="connsiteY31" fmla="*/ 2838893 h 4327451"/>
              <a:gd name="connsiteX32" fmla="*/ 2796363 w 5762847"/>
              <a:gd name="connsiteY32" fmla="*/ 2849526 h 4327451"/>
              <a:gd name="connsiteX33" fmla="*/ 2955852 w 5762847"/>
              <a:gd name="connsiteY33" fmla="*/ 2541181 h 4327451"/>
              <a:gd name="connsiteX34" fmla="*/ 2955852 w 5762847"/>
              <a:gd name="connsiteY34" fmla="*/ 2094614 h 4327451"/>
              <a:gd name="connsiteX35" fmla="*/ 2945219 w 5762847"/>
              <a:gd name="connsiteY35" fmla="*/ 1860698 h 4327451"/>
              <a:gd name="connsiteX36" fmla="*/ 2711303 w 5762847"/>
              <a:gd name="connsiteY36" fmla="*/ 1860698 h 4327451"/>
              <a:gd name="connsiteX37" fmla="*/ 2711303 w 5762847"/>
              <a:gd name="connsiteY37" fmla="*/ 1860698 h 4327451"/>
              <a:gd name="connsiteX38" fmla="*/ 2732568 w 5762847"/>
              <a:gd name="connsiteY38" fmla="*/ 1690577 h 4327451"/>
              <a:gd name="connsiteX39" fmla="*/ 2955852 w 5762847"/>
              <a:gd name="connsiteY39" fmla="*/ 1669312 h 4327451"/>
              <a:gd name="connsiteX40" fmla="*/ 2977117 w 5762847"/>
              <a:gd name="connsiteY40" fmla="*/ 1414130 h 4327451"/>
              <a:gd name="connsiteX41" fmla="*/ 3062177 w 5762847"/>
              <a:gd name="connsiteY41" fmla="*/ 1158949 h 4327451"/>
              <a:gd name="connsiteX42" fmla="*/ 3062177 w 5762847"/>
              <a:gd name="connsiteY42" fmla="*/ 935665 h 4327451"/>
              <a:gd name="connsiteX43" fmla="*/ 3115340 w 5762847"/>
              <a:gd name="connsiteY43" fmla="*/ 457200 h 4327451"/>
              <a:gd name="connsiteX44" fmla="*/ 3115340 w 5762847"/>
              <a:gd name="connsiteY44" fmla="*/ 297712 h 4327451"/>
              <a:gd name="connsiteX45" fmla="*/ 3019647 w 5762847"/>
              <a:gd name="connsiteY45" fmla="*/ 287079 h 4327451"/>
              <a:gd name="connsiteX46" fmla="*/ 3094071 w 5762847"/>
              <a:gd name="connsiteY46" fmla="*/ 0 h 4327451"/>
              <a:gd name="connsiteX47" fmla="*/ 5762847 w 5762847"/>
              <a:gd name="connsiteY47" fmla="*/ 0 h 4327451"/>
              <a:gd name="connsiteX48" fmla="*/ 5752214 w 5762847"/>
              <a:gd name="connsiteY48" fmla="*/ 4327451 h 4327451"/>
              <a:gd name="connsiteX49" fmla="*/ 0 w 5762847"/>
              <a:gd name="connsiteY49" fmla="*/ 4327451 h 4327451"/>
              <a:gd name="connsiteX50" fmla="*/ 0 w 5762847"/>
              <a:gd name="connsiteY50" fmla="*/ 21265 h 4327451"/>
              <a:gd name="connsiteX51" fmla="*/ 3125973 w 5762847"/>
              <a:gd name="connsiteY51" fmla="*/ 0 h 4327451"/>
              <a:gd name="connsiteX0" fmla="*/ 3125973 w 5762847"/>
              <a:gd name="connsiteY0" fmla="*/ 0 h 4327451"/>
              <a:gd name="connsiteX1" fmla="*/ 3009014 w 5762847"/>
              <a:gd name="connsiteY1" fmla="*/ 276446 h 4327451"/>
              <a:gd name="connsiteX2" fmla="*/ 2870791 w 5762847"/>
              <a:gd name="connsiteY2" fmla="*/ 382772 h 4327451"/>
              <a:gd name="connsiteX3" fmla="*/ 2743200 w 5762847"/>
              <a:gd name="connsiteY3" fmla="*/ 446567 h 4327451"/>
              <a:gd name="connsiteX4" fmla="*/ 2626242 w 5762847"/>
              <a:gd name="connsiteY4" fmla="*/ 1010093 h 4327451"/>
              <a:gd name="connsiteX5" fmla="*/ 2583712 w 5762847"/>
              <a:gd name="connsiteY5" fmla="*/ 1594884 h 4327451"/>
              <a:gd name="connsiteX6" fmla="*/ 2732568 w 5762847"/>
              <a:gd name="connsiteY6" fmla="*/ 1690577 h 4327451"/>
              <a:gd name="connsiteX7" fmla="*/ 2711303 w 5762847"/>
              <a:gd name="connsiteY7" fmla="*/ 1860698 h 4327451"/>
              <a:gd name="connsiteX8" fmla="*/ 2604977 w 5762847"/>
              <a:gd name="connsiteY8" fmla="*/ 1850065 h 4327451"/>
              <a:gd name="connsiteX9" fmla="*/ 2541182 w 5762847"/>
              <a:gd name="connsiteY9" fmla="*/ 2434856 h 4327451"/>
              <a:gd name="connsiteX10" fmla="*/ 2488019 w 5762847"/>
              <a:gd name="connsiteY10" fmla="*/ 2626242 h 4327451"/>
              <a:gd name="connsiteX11" fmla="*/ 2541182 w 5762847"/>
              <a:gd name="connsiteY11" fmla="*/ 2817628 h 4327451"/>
              <a:gd name="connsiteX12" fmla="*/ 2626242 w 5762847"/>
              <a:gd name="connsiteY12" fmla="*/ 2849526 h 4327451"/>
              <a:gd name="connsiteX13" fmla="*/ 2594345 w 5762847"/>
              <a:gd name="connsiteY13" fmla="*/ 3083442 h 4327451"/>
              <a:gd name="connsiteX14" fmla="*/ 2317898 w 5762847"/>
              <a:gd name="connsiteY14" fmla="*/ 3083442 h 4327451"/>
              <a:gd name="connsiteX15" fmla="*/ 2243470 w 5762847"/>
              <a:gd name="connsiteY15" fmla="*/ 3168502 h 4327451"/>
              <a:gd name="connsiteX16" fmla="*/ 2232838 w 5762847"/>
              <a:gd name="connsiteY16" fmla="*/ 3200400 h 4327451"/>
              <a:gd name="connsiteX17" fmla="*/ 2211573 w 5762847"/>
              <a:gd name="connsiteY17" fmla="*/ 3253563 h 4327451"/>
              <a:gd name="connsiteX18" fmla="*/ 2211573 w 5762847"/>
              <a:gd name="connsiteY18" fmla="*/ 3253563 h 4327451"/>
              <a:gd name="connsiteX19" fmla="*/ 2105247 w 5762847"/>
              <a:gd name="connsiteY19" fmla="*/ 3678865 h 4327451"/>
              <a:gd name="connsiteX20" fmla="*/ 2105247 w 5762847"/>
              <a:gd name="connsiteY20" fmla="*/ 3891516 h 4327451"/>
              <a:gd name="connsiteX21" fmla="*/ 2286000 w 5762847"/>
              <a:gd name="connsiteY21" fmla="*/ 4178595 h 4327451"/>
              <a:gd name="connsiteX22" fmla="*/ 2498652 w 5762847"/>
              <a:gd name="connsiteY22" fmla="*/ 4231758 h 4327451"/>
              <a:gd name="connsiteX23" fmla="*/ 2679405 w 5762847"/>
              <a:gd name="connsiteY23" fmla="*/ 4082902 h 4327451"/>
              <a:gd name="connsiteX24" fmla="*/ 2806996 w 5762847"/>
              <a:gd name="connsiteY24" fmla="*/ 3615070 h 4327451"/>
              <a:gd name="connsiteX25" fmla="*/ 2775098 w 5762847"/>
              <a:gd name="connsiteY25" fmla="*/ 3094074 h 4327451"/>
              <a:gd name="connsiteX26" fmla="*/ 2690038 w 5762847"/>
              <a:gd name="connsiteY26" fmla="*/ 3062177 h 4327451"/>
              <a:gd name="connsiteX27" fmla="*/ 2658140 w 5762847"/>
              <a:gd name="connsiteY27" fmla="*/ 3051544 h 4327451"/>
              <a:gd name="connsiteX28" fmla="*/ 2594345 w 5762847"/>
              <a:gd name="connsiteY28" fmla="*/ 3072809 h 4327451"/>
              <a:gd name="connsiteX29" fmla="*/ 2594345 w 5762847"/>
              <a:gd name="connsiteY29" fmla="*/ 3072809 h 4327451"/>
              <a:gd name="connsiteX30" fmla="*/ 2626242 w 5762847"/>
              <a:gd name="connsiteY30" fmla="*/ 2838893 h 4327451"/>
              <a:gd name="connsiteX31" fmla="*/ 2796363 w 5762847"/>
              <a:gd name="connsiteY31" fmla="*/ 2849526 h 4327451"/>
              <a:gd name="connsiteX32" fmla="*/ 2955852 w 5762847"/>
              <a:gd name="connsiteY32" fmla="*/ 2541181 h 4327451"/>
              <a:gd name="connsiteX33" fmla="*/ 2955852 w 5762847"/>
              <a:gd name="connsiteY33" fmla="*/ 2094614 h 4327451"/>
              <a:gd name="connsiteX34" fmla="*/ 2945219 w 5762847"/>
              <a:gd name="connsiteY34" fmla="*/ 1860698 h 4327451"/>
              <a:gd name="connsiteX35" fmla="*/ 2711303 w 5762847"/>
              <a:gd name="connsiteY35" fmla="*/ 1860698 h 4327451"/>
              <a:gd name="connsiteX36" fmla="*/ 2711303 w 5762847"/>
              <a:gd name="connsiteY36" fmla="*/ 1860698 h 4327451"/>
              <a:gd name="connsiteX37" fmla="*/ 2732568 w 5762847"/>
              <a:gd name="connsiteY37" fmla="*/ 1690577 h 4327451"/>
              <a:gd name="connsiteX38" fmla="*/ 2955852 w 5762847"/>
              <a:gd name="connsiteY38" fmla="*/ 1669312 h 4327451"/>
              <a:gd name="connsiteX39" fmla="*/ 2977117 w 5762847"/>
              <a:gd name="connsiteY39" fmla="*/ 1414130 h 4327451"/>
              <a:gd name="connsiteX40" fmla="*/ 3062177 w 5762847"/>
              <a:gd name="connsiteY40" fmla="*/ 1158949 h 4327451"/>
              <a:gd name="connsiteX41" fmla="*/ 3062177 w 5762847"/>
              <a:gd name="connsiteY41" fmla="*/ 935665 h 4327451"/>
              <a:gd name="connsiteX42" fmla="*/ 3115340 w 5762847"/>
              <a:gd name="connsiteY42" fmla="*/ 457200 h 4327451"/>
              <a:gd name="connsiteX43" fmla="*/ 3115340 w 5762847"/>
              <a:gd name="connsiteY43" fmla="*/ 297712 h 4327451"/>
              <a:gd name="connsiteX44" fmla="*/ 3019647 w 5762847"/>
              <a:gd name="connsiteY44" fmla="*/ 287079 h 4327451"/>
              <a:gd name="connsiteX45" fmla="*/ 3094071 w 5762847"/>
              <a:gd name="connsiteY45" fmla="*/ 0 h 4327451"/>
              <a:gd name="connsiteX46" fmla="*/ 5762847 w 5762847"/>
              <a:gd name="connsiteY46" fmla="*/ 0 h 4327451"/>
              <a:gd name="connsiteX47" fmla="*/ 5752214 w 5762847"/>
              <a:gd name="connsiteY47" fmla="*/ 4327451 h 4327451"/>
              <a:gd name="connsiteX48" fmla="*/ 0 w 5762847"/>
              <a:gd name="connsiteY48" fmla="*/ 4327451 h 4327451"/>
              <a:gd name="connsiteX49" fmla="*/ 0 w 5762847"/>
              <a:gd name="connsiteY49" fmla="*/ 21265 h 4327451"/>
              <a:gd name="connsiteX50" fmla="*/ 3125973 w 5762847"/>
              <a:gd name="connsiteY50" fmla="*/ 0 h 4327451"/>
              <a:gd name="connsiteX0" fmla="*/ 3125973 w 5762847"/>
              <a:gd name="connsiteY0" fmla="*/ 0 h 4327451"/>
              <a:gd name="connsiteX1" fmla="*/ 3009014 w 5762847"/>
              <a:gd name="connsiteY1" fmla="*/ 276446 h 4327451"/>
              <a:gd name="connsiteX2" fmla="*/ 2870791 w 5762847"/>
              <a:gd name="connsiteY2" fmla="*/ 382772 h 4327451"/>
              <a:gd name="connsiteX3" fmla="*/ 2743200 w 5762847"/>
              <a:gd name="connsiteY3" fmla="*/ 446567 h 4327451"/>
              <a:gd name="connsiteX4" fmla="*/ 2626242 w 5762847"/>
              <a:gd name="connsiteY4" fmla="*/ 1010093 h 4327451"/>
              <a:gd name="connsiteX5" fmla="*/ 2583712 w 5762847"/>
              <a:gd name="connsiteY5" fmla="*/ 1594884 h 4327451"/>
              <a:gd name="connsiteX6" fmla="*/ 2732568 w 5762847"/>
              <a:gd name="connsiteY6" fmla="*/ 1690577 h 4327451"/>
              <a:gd name="connsiteX7" fmla="*/ 2711303 w 5762847"/>
              <a:gd name="connsiteY7" fmla="*/ 1860698 h 4327451"/>
              <a:gd name="connsiteX8" fmla="*/ 2604977 w 5762847"/>
              <a:gd name="connsiteY8" fmla="*/ 1850065 h 4327451"/>
              <a:gd name="connsiteX9" fmla="*/ 2541182 w 5762847"/>
              <a:gd name="connsiteY9" fmla="*/ 2434856 h 4327451"/>
              <a:gd name="connsiteX10" fmla="*/ 2488019 w 5762847"/>
              <a:gd name="connsiteY10" fmla="*/ 2626242 h 4327451"/>
              <a:gd name="connsiteX11" fmla="*/ 2541182 w 5762847"/>
              <a:gd name="connsiteY11" fmla="*/ 2817628 h 4327451"/>
              <a:gd name="connsiteX12" fmla="*/ 2626242 w 5762847"/>
              <a:gd name="connsiteY12" fmla="*/ 2849526 h 4327451"/>
              <a:gd name="connsiteX13" fmla="*/ 2594345 w 5762847"/>
              <a:gd name="connsiteY13" fmla="*/ 3083442 h 4327451"/>
              <a:gd name="connsiteX14" fmla="*/ 2317898 w 5762847"/>
              <a:gd name="connsiteY14" fmla="*/ 3083442 h 4327451"/>
              <a:gd name="connsiteX15" fmla="*/ 2243470 w 5762847"/>
              <a:gd name="connsiteY15" fmla="*/ 3168502 h 4327451"/>
              <a:gd name="connsiteX16" fmla="*/ 2232838 w 5762847"/>
              <a:gd name="connsiteY16" fmla="*/ 3200400 h 4327451"/>
              <a:gd name="connsiteX17" fmla="*/ 2211573 w 5762847"/>
              <a:gd name="connsiteY17" fmla="*/ 3253563 h 4327451"/>
              <a:gd name="connsiteX18" fmla="*/ 2211573 w 5762847"/>
              <a:gd name="connsiteY18" fmla="*/ 3253563 h 4327451"/>
              <a:gd name="connsiteX19" fmla="*/ 2105247 w 5762847"/>
              <a:gd name="connsiteY19" fmla="*/ 3678865 h 4327451"/>
              <a:gd name="connsiteX20" fmla="*/ 2105247 w 5762847"/>
              <a:gd name="connsiteY20" fmla="*/ 3891516 h 4327451"/>
              <a:gd name="connsiteX21" fmla="*/ 2286000 w 5762847"/>
              <a:gd name="connsiteY21" fmla="*/ 4178595 h 4327451"/>
              <a:gd name="connsiteX22" fmla="*/ 2679405 w 5762847"/>
              <a:gd name="connsiteY22" fmla="*/ 4082902 h 4327451"/>
              <a:gd name="connsiteX23" fmla="*/ 2806996 w 5762847"/>
              <a:gd name="connsiteY23" fmla="*/ 3615070 h 4327451"/>
              <a:gd name="connsiteX24" fmla="*/ 2775098 w 5762847"/>
              <a:gd name="connsiteY24" fmla="*/ 3094074 h 4327451"/>
              <a:gd name="connsiteX25" fmla="*/ 2690038 w 5762847"/>
              <a:gd name="connsiteY25" fmla="*/ 3062177 h 4327451"/>
              <a:gd name="connsiteX26" fmla="*/ 2658140 w 5762847"/>
              <a:gd name="connsiteY26" fmla="*/ 3051544 h 4327451"/>
              <a:gd name="connsiteX27" fmla="*/ 2594345 w 5762847"/>
              <a:gd name="connsiteY27" fmla="*/ 3072809 h 4327451"/>
              <a:gd name="connsiteX28" fmla="*/ 2594345 w 5762847"/>
              <a:gd name="connsiteY28" fmla="*/ 3072809 h 4327451"/>
              <a:gd name="connsiteX29" fmla="*/ 2626242 w 5762847"/>
              <a:gd name="connsiteY29" fmla="*/ 2838893 h 4327451"/>
              <a:gd name="connsiteX30" fmla="*/ 2796363 w 5762847"/>
              <a:gd name="connsiteY30" fmla="*/ 2849526 h 4327451"/>
              <a:gd name="connsiteX31" fmla="*/ 2955852 w 5762847"/>
              <a:gd name="connsiteY31" fmla="*/ 2541181 h 4327451"/>
              <a:gd name="connsiteX32" fmla="*/ 2955852 w 5762847"/>
              <a:gd name="connsiteY32" fmla="*/ 2094614 h 4327451"/>
              <a:gd name="connsiteX33" fmla="*/ 2945219 w 5762847"/>
              <a:gd name="connsiteY33" fmla="*/ 1860698 h 4327451"/>
              <a:gd name="connsiteX34" fmla="*/ 2711303 w 5762847"/>
              <a:gd name="connsiteY34" fmla="*/ 1860698 h 4327451"/>
              <a:gd name="connsiteX35" fmla="*/ 2711303 w 5762847"/>
              <a:gd name="connsiteY35" fmla="*/ 1860698 h 4327451"/>
              <a:gd name="connsiteX36" fmla="*/ 2732568 w 5762847"/>
              <a:gd name="connsiteY36" fmla="*/ 1690577 h 4327451"/>
              <a:gd name="connsiteX37" fmla="*/ 2955852 w 5762847"/>
              <a:gd name="connsiteY37" fmla="*/ 1669312 h 4327451"/>
              <a:gd name="connsiteX38" fmla="*/ 2977117 w 5762847"/>
              <a:gd name="connsiteY38" fmla="*/ 1414130 h 4327451"/>
              <a:gd name="connsiteX39" fmla="*/ 3062177 w 5762847"/>
              <a:gd name="connsiteY39" fmla="*/ 1158949 h 4327451"/>
              <a:gd name="connsiteX40" fmla="*/ 3062177 w 5762847"/>
              <a:gd name="connsiteY40" fmla="*/ 935665 h 4327451"/>
              <a:gd name="connsiteX41" fmla="*/ 3115340 w 5762847"/>
              <a:gd name="connsiteY41" fmla="*/ 457200 h 4327451"/>
              <a:gd name="connsiteX42" fmla="*/ 3115340 w 5762847"/>
              <a:gd name="connsiteY42" fmla="*/ 297712 h 4327451"/>
              <a:gd name="connsiteX43" fmla="*/ 3019647 w 5762847"/>
              <a:gd name="connsiteY43" fmla="*/ 287079 h 4327451"/>
              <a:gd name="connsiteX44" fmla="*/ 3094071 w 5762847"/>
              <a:gd name="connsiteY44" fmla="*/ 0 h 4327451"/>
              <a:gd name="connsiteX45" fmla="*/ 5762847 w 5762847"/>
              <a:gd name="connsiteY45" fmla="*/ 0 h 4327451"/>
              <a:gd name="connsiteX46" fmla="*/ 5752214 w 5762847"/>
              <a:gd name="connsiteY46" fmla="*/ 4327451 h 4327451"/>
              <a:gd name="connsiteX47" fmla="*/ 0 w 5762847"/>
              <a:gd name="connsiteY47" fmla="*/ 4327451 h 4327451"/>
              <a:gd name="connsiteX48" fmla="*/ 0 w 5762847"/>
              <a:gd name="connsiteY48" fmla="*/ 21265 h 4327451"/>
              <a:gd name="connsiteX49" fmla="*/ 3125973 w 5762847"/>
              <a:gd name="connsiteY49" fmla="*/ 0 h 4327451"/>
              <a:gd name="connsiteX0" fmla="*/ 3125973 w 5762847"/>
              <a:gd name="connsiteY0" fmla="*/ 0 h 4327451"/>
              <a:gd name="connsiteX1" fmla="*/ 3009014 w 5762847"/>
              <a:gd name="connsiteY1" fmla="*/ 276446 h 4327451"/>
              <a:gd name="connsiteX2" fmla="*/ 2870791 w 5762847"/>
              <a:gd name="connsiteY2" fmla="*/ 382772 h 4327451"/>
              <a:gd name="connsiteX3" fmla="*/ 2743200 w 5762847"/>
              <a:gd name="connsiteY3" fmla="*/ 446567 h 4327451"/>
              <a:gd name="connsiteX4" fmla="*/ 2626242 w 5762847"/>
              <a:gd name="connsiteY4" fmla="*/ 1010093 h 4327451"/>
              <a:gd name="connsiteX5" fmla="*/ 2583712 w 5762847"/>
              <a:gd name="connsiteY5" fmla="*/ 1594884 h 4327451"/>
              <a:gd name="connsiteX6" fmla="*/ 2732568 w 5762847"/>
              <a:gd name="connsiteY6" fmla="*/ 1690577 h 4327451"/>
              <a:gd name="connsiteX7" fmla="*/ 2711303 w 5762847"/>
              <a:gd name="connsiteY7" fmla="*/ 1860698 h 4327451"/>
              <a:gd name="connsiteX8" fmla="*/ 2604977 w 5762847"/>
              <a:gd name="connsiteY8" fmla="*/ 1850065 h 4327451"/>
              <a:gd name="connsiteX9" fmla="*/ 2541182 w 5762847"/>
              <a:gd name="connsiteY9" fmla="*/ 2434856 h 4327451"/>
              <a:gd name="connsiteX10" fmla="*/ 2488019 w 5762847"/>
              <a:gd name="connsiteY10" fmla="*/ 2626242 h 4327451"/>
              <a:gd name="connsiteX11" fmla="*/ 2541182 w 5762847"/>
              <a:gd name="connsiteY11" fmla="*/ 2817628 h 4327451"/>
              <a:gd name="connsiteX12" fmla="*/ 2626242 w 5762847"/>
              <a:gd name="connsiteY12" fmla="*/ 2849526 h 4327451"/>
              <a:gd name="connsiteX13" fmla="*/ 2594345 w 5762847"/>
              <a:gd name="connsiteY13" fmla="*/ 3083442 h 4327451"/>
              <a:gd name="connsiteX14" fmla="*/ 2317898 w 5762847"/>
              <a:gd name="connsiteY14" fmla="*/ 3083442 h 4327451"/>
              <a:gd name="connsiteX15" fmla="*/ 2243470 w 5762847"/>
              <a:gd name="connsiteY15" fmla="*/ 3168502 h 4327451"/>
              <a:gd name="connsiteX16" fmla="*/ 2232838 w 5762847"/>
              <a:gd name="connsiteY16" fmla="*/ 3200400 h 4327451"/>
              <a:gd name="connsiteX17" fmla="*/ 2211573 w 5762847"/>
              <a:gd name="connsiteY17" fmla="*/ 3253563 h 4327451"/>
              <a:gd name="connsiteX18" fmla="*/ 2211573 w 5762847"/>
              <a:gd name="connsiteY18" fmla="*/ 3253563 h 4327451"/>
              <a:gd name="connsiteX19" fmla="*/ 2105247 w 5762847"/>
              <a:gd name="connsiteY19" fmla="*/ 3678865 h 4327451"/>
              <a:gd name="connsiteX20" fmla="*/ 2105247 w 5762847"/>
              <a:gd name="connsiteY20" fmla="*/ 3891516 h 4327451"/>
              <a:gd name="connsiteX21" fmla="*/ 2679405 w 5762847"/>
              <a:gd name="connsiteY21" fmla="*/ 4082902 h 4327451"/>
              <a:gd name="connsiteX22" fmla="*/ 2806996 w 5762847"/>
              <a:gd name="connsiteY22" fmla="*/ 3615070 h 4327451"/>
              <a:gd name="connsiteX23" fmla="*/ 2775098 w 5762847"/>
              <a:gd name="connsiteY23" fmla="*/ 3094074 h 4327451"/>
              <a:gd name="connsiteX24" fmla="*/ 2690038 w 5762847"/>
              <a:gd name="connsiteY24" fmla="*/ 3062177 h 4327451"/>
              <a:gd name="connsiteX25" fmla="*/ 2658140 w 5762847"/>
              <a:gd name="connsiteY25" fmla="*/ 3051544 h 4327451"/>
              <a:gd name="connsiteX26" fmla="*/ 2594345 w 5762847"/>
              <a:gd name="connsiteY26" fmla="*/ 3072809 h 4327451"/>
              <a:gd name="connsiteX27" fmla="*/ 2594345 w 5762847"/>
              <a:gd name="connsiteY27" fmla="*/ 3072809 h 4327451"/>
              <a:gd name="connsiteX28" fmla="*/ 2626242 w 5762847"/>
              <a:gd name="connsiteY28" fmla="*/ 2838893 h 4327451"/>
              <a:gd name="connsiteX29" fmla="*/ 2796363 w 5762847"/>
              <a:gd name="connsiteY29" fmla="*/ 2849526 h 4327451"/>
              <a:gd name="connsiteX30" fmla="*/ 2955852 w 5762847"/>
              <a:gd name="connsiteY30" fmla="*/ 2541181 h 4327451"/>
              <a:gd name="connsiteX31" fmla="*/ 2955852 w 5762847"/>
              <a:gd name="connsiteY31" fmla="*/ 2094614 h 4327451"/>
              <a:gd name="connsiteX32" fmla="*/ 2945219 w 5762847"/>
              <a:gd name="connsiteY32" fmla="*/ 1860698 h 4327451"/>
              <a:gd name="connsiteX33" fmla="*/ 2711303 w 5762847"/>
              <a:gd name="connsiteY33" fmla="*/ 1860698 h 4327451"/>
              <a:gd name="connsiteX34" fmla="*/ 2711303 w 5762847"/>
              <a:gd name="connsiteY34" fmla="*/ 1860698 h 4327451"/>
              <a:gd name="connsiteX35" fmla="*/ 2732568 w 5762847"/>
              <a:gd name="connsiteY35" fmla="*/ 1690577 h 4327451"/>
              <a:gd name="connsiteX36" fmla="*/ 2955852 w 5762847"/>
              <a:gd name="connsiteY36" fmla="*/ 1669312 h 4327451"/>
              <a:gd name="connsiteX37" fmla="*/ 2977117 w 5762847"/>
              <a:gd name="connsiteY37" fmla="*/ 1414130 h 4327451"/>
              <a:gd name="connsiteX38" fmla="*/ 3062177 w 5762847"/>
              <a:gd name="connsiteY38" fmla="*/ 1158949 h 4327451"/>
              <a:gd name="connsiteX39" fmla="*/ 3062177 w 5762847"/>
              <a:gd name="connsiteY39" fmla="*/ 935665 h 4327451"/>
              <a:gd name="connsiteX40" fmla="*/ 3115340 w 5762847"/>
              <a:gd name="connsiteY40" fmla="*/ 457200 h 4327451"/>
              <a:gd name="connsiteX41" fmla="*/ 3115340 w 5762847"/>
              <a:gd name="connsiteY41" fmla="*/ 297712 h 4327451"/>
              <a:gd name="connsiteX42" fmla="*/ 3019647 w 5762847"/>
              <a:gd name="connsiteY42" fmla="*/ 287079 h 4327451"/>
              <a:gd name="connsiteX43" fmla="*/ 3094071 w 5762847"/>
              <a:gd name="connsiteY43" fmla="*/ 0 h 4327451"/>
              <a:gd name="connsiteX44" fmla="*/ 5762847 w 5762847"/>
              <a:gd name="connsiteY44" fmla="*/ 0 h 4327451"/>
              <a:gd name="connsiteX45" fmla="*/ 5752214 w 5762847"/>
              <a:gd name="connsiteY45" fmla="*/ 4327451 h 4327451"/>
              <a:gd name="connsiteX46" fmla="*/ 0 w 5762847"/>
              <a:gd name="connsiteY46" fmla="*/ 4327451 h 4327451"/>
              <a:gd name="connsiteX47" fmla="*/ 0 w 5762847"/>
              <a:gd name="connsiteY47" fmla="*/ 21265 h 4327451"/>
              <a:gd name="connsiteX48" fmla="*/ 3125973 w 5762847"/>
              <a:gd name="connsiteY48" fmla="*/ 0 h 4327451"/>
              <a:gd name="connsiteX0" fmla="*/ 3125973 w 5762847"/>
              <a:gd name="connsiteY0" fmla="*/ 0 h 4327451"/>
              <a:gd name="connsiteX1" fmla="*/ 3009014 w 5762847"/>
              <a:gd name="connsiteY1" fmla="*/ 276446 h 4327451"/>
              <a:gd name="connsiteX2" fmla="*/ 2870791 w 5762847"/>
              <a:gd name="connsiteY2" fmla="*/ 382772 h 4327451"/>
              <a:gd name="connsiteX3" fmla="*/ 2743200 w 5762847"/>
              <a:gd name="connsiteY3" fmla="*/ 446567 h 4327451"/>
              <a:gd name="connsiteX4" fmla="*/ 2626242 w 5762847"/>
              <a:gd name="connsiteY4" fmla="*/ 1010093 h 4327451"/>
              <a:gd name="connsiteX5" fmla="*/ 2583712 w 5762847"/>
              <a:gd name="connsiteY5" fmla="*/ 1594884 h 4327451"/>
              <a:gd name="connsiteX6" fmla="*/ 2732568 w 5762847"/>
              <a:gd name="connsiteY6" fmla="*/ 1690577 h 4327451"/>
              <a:gd name="connsiteX7" fmla="*/ 2711303 w 5762847"/>
              <a:gd name="connsiteY7" fmla="*/ 1860698 h 4327451"/>
              <a:gd name="connsiteX8" fmla="*/ 2604977 w 5762847"/>
              <a:gd name="connsiteY8" fmla="*/ 1850065 h 4327451"/>
              <a:gd name="connsiteX9" fmla="*/ 2541182 w 5762847"/>
              <a:gd name="connsiteY9" fmla="*/ 2434856 h 4327451"/>
              <a:gd name="connsiteX10" fmla="*/ 2488019 w 5762847"/>
              <a:gd name="connsiteY10" fmla="*/ 2626242 h 4327451"/>
              <a:gd name="connsiteX11" fmla="*/ 2541182 w 5762847"/>
              <a:gd name="connsiteY11" fmla="*/ 2817628 h 4327451"/>
              <a:gd name="connsiteX12" fmla="*/ 2626242 w 5762847"/>
              <a:gd name="connsiteY12" fmla="*/ 2849526 h 4327451"/>
              <a:gd name="connsiteX13" fmla="*/ 2594345 w 5762847"/>
              <a:gd name="connsiteY13" fmla="*/ 3083442 h 4327451"/>
              <a:gd name="connsiteX14" fmla="*/ 2317898 w 5762847"/>
              <a:gd name="connsiteY14" fmla="*/ 3083442 h 4327451"/>
              <a:gd name="connsiteX15" fmla="*/ 2243470 w 5762847"/>
              <a:gd name="connsiteY15" fmla="*/ 3168502 h 4327451"/>
              <a:gd name="connsiteX16" fmla="*/ 2232838 w 5762847"/>
              <a:gd name="connsiteY16" fmla="*/ 3200400 h 4327451"/>
              <a:gd name="connsiteX17" fmla="*/ 2211573 w 5762847"/>
              <a:gd name="connsiteY17" fmla="*/ 3253563 h 4327451"/>
              <a:gd name="connsiteX18" fmla="*/ 2211573 w 5762847"/>
              <a:gd name="connsiteY18" fmla="*/ 3253563 h 4327451"/>
              <a:gd name="connsiteX19" fmla="*/ 2105247 w 5762847"/>
              <a:gd name="connsiteY19" fmla="*/ 3678865 h 4327451"/>
              <a:gd name="connsiteX20" fmla="*/ 2105247 w 5762847"/>
              <a:gd name="connsiteY20" fmla="*/ 3891516 h 4327451"/>
              <a:gd name="connsiteX21" fmla="*/ 2806996 w 5762847"/>
              <a:gd name="connsiteY21" fmla="*/ 3615070 h 4327451"/>
              <a:gd name="connsiteX22" fmla="*/ 2775098 w 5762847"/>
              <a:gd name="connsiteY22" fmla="*/ 3094074 h 4327451"/>
              <a:gd name="connsiteX23" fmla="*/ 2690038 w 5762847"/>
              <a:gd name="connsiteY23" fmla="*/ 3062177 h 4327451"/>
              <a:gd name="connsiteX24" fmla="*/ 2658140 w 5762847"/>
              <a:gd name="connsiteY24" fmla="*/ 3051544 h 4327451"/>
              <a:gd name="connsiteX25" fmla="*/ 2594345 w 5762847"/>
              <a:gd name="connsiteY25" fmla="*/ 3072809 h 4327451"/>
              <a:gd name="connsiteX26" fmla="*/ 2594345 w 5762847"/>
              <a:gd name="connsiteY26" fmla="*/ 3072809 h 4327451"/>
              <a:gd name="connsiteX27" fmla="*/ 2626242 w 5762847"/>
              <a:gd name="connsiteY27" fmla="*/ 2838893 h 4327451"/>
              <a:gd name="connsiteX28" fmla="*/ 2796363 w 5762847"/>
              <a:gd name="connsiteY28" fmla="*/ 2849526 h 4327451"/>
              <a:gd name="connsiteX29" fmla="*/ 2955852 w 5762847"/>
              <a:gd name="connsiteY29" fmla="*/ 2541181 h 4327451"/>
              <a:gd name="connsiteX30" fmla="*/ 2955852 w 5762847"/>
              <a:gd name="connsiteY30" fmla="*/ 2094614 h 4327451"/>
              <a:gd name="connsiteX31" fmla="*/ 2945219 w 5762847"/>
              <a:gd name="connsiteY31" fmla="*/ 1860698 h 4327451"/>
              <a:gd name="connsiteX32" fmla="*/ 2711303 w 5762847"/>
              <a:gd name="connsiteY32" fmla="*/ 1860698 h 4327451"/>
              <a:gd name="connsiteX33" fmla="*/ 2711303 w 5762847"/>
              <a:gd name="connsiteY33" fmla="*/ 1860698 h 4327451"/>
              <a:gd name="connsiteX34" fmla="*/ 2732568 w 5762847"/>
              <a:gd name="connsiteY34" fmla="*/ 1690577 h 4327451"/>
              <a:gd name="connsiteX35" fmla="*/ 2955852 w 5762847"/>
              <a:gd name="connsiteY35" fmla="*/ 1669312 h 4327451"/>
              <a:gd name="connsiteX36" fmla="*/ 2977117 w 5762847"/>
              <a:gd name="connsiteY36" fmla="*/ 1414130 h 4327451"/>
              <a:gd name="connsiteX37" fmla="*/ 3062177 w 5762847"/>
              <a:gd name="connsiteY37" fmla="*/ 1158949 h 4327451"/>
              <a:gd name="connsiteX38" fmla="*/ 3062177 w 5762847"/>
              <a:gd name="connsiteY38" fmla="*/ 935665 h 4327451"/>
              <a:gd name="connsiteX39" fmla="*/ 3115340 w 5762847"/>
              <a:gd name="connsiteY39" fmla="*/ 457200 h 4327451"/>
              <a:gd name="connsiteX40" fmla="*/ 3115340 w 5762847"/>
              <a:gd name="connsiteY40" fmla="*/ 297712 h 4327451"/>
              <a:gd name="connsiteX41" fmla="*/ 3019647 w 5762847"/>
              <a:gd name="connsiteY41" fmla="*/ 287079 h 4327451"/>
              <a:gd name="connsiteX42" fmla="*/ 3094071 w 5762847"/>
              <a:gd name="connsiteY42" fmla="*/ 0 h 4327451"/>
              <a:gd name="connsiteX43" fmla="*/ 5762847 w 5762847"/>
              <a:gd name="connsiteY43" fmla="*/ 0 h 4327451"/>
              <a:gd name="connsiteX44" fmla="*/ 5752214 w 5762847"/>
              <a:gd name="connsiteY44" fmla="*/ 4327451 h 4327451"/>
              <a:gd name="connsiteX45" fmla="*/ 0 w 5762847"/>
              <a:gd name="connsiteY45" fmla="*/ 4327451 h 4327451"/>
              <a:gd name="connsiteX46" fmla="*/ 0 w 5762847"/>
              <a:gd name="connsiteY46" fmla="*/ 21265 h 4327451"/>
              <a:gd name="connsiteX47" fmla="*/ 3125973 w 5762847"/>
              <a:gd name="connsiteY47" fmla="*/ 0 h 4327451"/>
              <a:gd name="connsiteX0" fmla="*/ 3125973 w 5762847"/>
              <a:gd name="connsiteY0" fmla="*/ 0 h 4327451"/>
              <a:gd name="connsiteX1" fmla="*/ 3009014 w 5762847"/>
              <a:gd name="connsiteY1" fmla="*/ 276446 h 4327451"/>
              <a:gd name="connsiteX2" fmla="*/ 2870791 w 5762847"/>
              <a:gd name="connsiteY2" fmla="*/ 382772 h 4327451"/>
              <a:gd name="connsiteX3" fmla="*/ 2743200 w 5762847"/>
              <a:gd name="connsiteY3" fmla="*/ 446567 h 4327451"/>
              <a:gd name="connsiteX4" fmla="*/ 2626242 w 5762847"/>
              <a:gd name="connsiteY4" fmla="*/ 1010093 h 4327451"/>
              <a:gd name="connsiteX5" fmla="*/ 2583712 w 5762847"/>
              <a:gd name="connsiteY5" fmla="*/ 1594884 h 4327451"/>
              <a:gd name="connsiteX6" fmla="*/ 2732568 w 5762847"/>
              <a:gd name="connsiteY6" fmla="*/ 1690577 h 4327451"/>
              <a:gd name="connsiteX7" fmla="*/ 2711303 w 5762847"/>
              <a:gd name="connsiteY7" fmla="*/ 1860698 h 4327451"/>
              <a:gd name="connsiteX8" fmla="*/ 2604977 w 5762847"/>
              <a:gd name="connsiteY8" fmla="*/ 1850065 h 4327451"/>
              <a:gd name="connsiteX9" fmla="*/ 2541182 w 5762847"/>
              <a:gd name="connsiteY9" fmla="*/ 2434856 h 4327451"/>
              <a:gd name="connsiteX10" fmla="*/ 2488019 w 5762847"/>
              <a:gd name="connsiteY10" fmla="*/ 2626242 h 4327451"/>
              <a:gd name="connsiteX11" fmla="*/ 2541182 w 5762847"/>
              <a:gd name="connsiteY11" fmla="*/ 2817628 h 4327451"/>
              <a:gd name="connsiteX12" fmla="*/ 2626242 w 5762847"/>
              <a:gd name="connsiteY12" fmla="*/ 2849526 h 4327451"/>
              <a:gd name="connsiteX13" fmla="*/ 2594345 w 5762847"/>
              <a:gd name="connsiteY13" fmla="*/ 3083442 h 4327451"/>
              <a:gd name="connsiteX14" fmla="*/ 2317898 w 5762847"/>
              <a:gd name="connsiteY14" fmla="*/ 3083442 h 4327451"/>
              <a:gd name="connsiteX15" fmla="*/ 2243470 w 5762847"/>
              <a:gd name="connsiteY15" fmla="*/ 3168502 h 4327451"/>
              <a:gd name="connsiteX16" fmla="*/ 2232838 w 5762847"/>
              <a:gd name="connsiteY16" fmla="*/ 3200400 h 4327451"/>
              <a:gd name="connsiteX17" fmla="*/ 2211573 w 5762847"/>
              <a:gd name="connsiteY17" fmla="*/ 3253563 h 4327451"/>
              <a:gd name="connsiteX18" fmla="*/ 2211573 w 5762847"/>
              <a:gd name="connsiteY18" fmla="*/ 3253563 h 4327451"/>
              <a:gd name="connsiteX19" fmla="*/ 2105247 w 5762847"/>
              <a:gd name="connsiteY19" fmla="*/ 3678865 h 4327451"/>
              <a:gd name="connsiteX20" fmla="*/ 2806996 w 5762847"/>
              <a:gd name="connsiteY20" fmla="*/ 3615070 h 4327451"/>
              <a:gd name="connsiteX21" fmla="*/ 2775098 w 5762847"/>
              <a:gd name="connsiteY21" fmla="*/ 3094074 h 4327451"/>
              <a:gd name="connsiteX22" fmla="*/ 2690038 w 5762847"/>
              <a:gd name="connsiteY22" fmla="*/ 3062177 h 4327451"/>
              <a:gd name="connsiteX23" fmla="*/ 2658140 w 5762847"/>
              <a:gd name="connsiteY23" fmla="*/ 3051544 h 4327451"/>
              <a:gd name="connsiteX24" fmla="*/ 2594345 w 5762847"/>
              <a:gd name="connsiteY24" fmla="*/ 3072809 h 4327451"/>
              <a:gd name="connsiteX25" fmla="*/ 2594345 w 5762847"/>
              <a:gd name="connsiteY25" fmla="*/ 3072809 h 4327451"/>
              <a:gd name="connsiteX26" fmla="*/ 2626242 w 5762847"/>
              <a:gd name="connsiteY26" fmla="*/ 2838893 h 4327451"/>
              <a:gd name="connsiteX27" fmla="*/ 2796363 w 5762847"/>
              <a:gd name="connsiteY27" fmla="*/ 2849526 h 4327451"/>
              <a:gd name="connsiteX28" fmla="*/ 2955852 w 5762847"/>
              <a:gd name="connsiteY28" fmla="*/ 2541181 h 4327451"/>
              <a:gd name="connsiteX29" fmla="*/ 2955852 w 5762847"/>
              <a:gd name="connsiteY29" fmla="*/ 2094614 h 4327451"/>
              <a:gd name="connsiteX30" fmla="*/ 2945219 w 5762847"/>
              <a:gd name="connsiteY30" fmla="*/ 1860698 h 4327451"/>
              <a:gd name="connsiteX31" fmla="*/ 2711303 w 5762847"/>
              <a:gd name="connsiteY31" fmla="*/ 1860698 h 4327451"/>
              <a:gd name="connsiteX32" fmla="*/ 2711303 w 5762847"/>
              <a:gd name="connsiteY32" fmla="*/ 1860698 h 4327451"/>
              <a:gd name="connsiteX33" fmla="*/ 2732568 w 5762847"/>
              <a:gd name="connsiteY33" fmla="*/ 1690577 h 4327451"/>
              <a:gd name="connsiteX34" fmla="*/ 2955852 w 5762847"/>
              <a:gd name="connsiteY34" fmla="*/ 1669312 h 4327451"/>
              <a:gd name="connsiteX35" fmla="*/ 2977117 w 5762847"/>
              <a:gd name="connsiteY35" fmla="*/ 1414130 h 4327451"/>
              <a:gd name="connsiteX36" fmla="*/ 3062177 w 5762847"/>
              <a:gd name="connsiteY36" fmla="*/ 1158949 h 4327451"/>
              <a:gd name="connsiteX37" fmla="*/ 3062177 w 5762847"/>
              <a:gd name="connsiteY37" fmla="*/ 935665 h 4327451"/>
              <a:gd name="connsiteX38" fmla="*/ 3115340 w 5762847"/>
              <a:gd name="connsiteY38" fmla="*/ 457200 h 4327451"/>
              <a:gd name="connsiteX39" fmla="*/ 3115340 w 5762847"/>
              <a:gd name="connsiteY39" fmla="*/ 297712 h 4327451"/>
              <a:gd name="connsiteX40" fmla="*/ 3019647 w 5762847"/>
              <a:gd name="connsiteY40" fmla="*/ 287079 h 4327451"/>
              <a:gd name="connsiteX41" fmla="*/ 3094071 w 5762847"/>
              <a:gd name="connsiteY41" fmla="*/ 0 h 4327451"/>
              <a:gd name="connsiteX42" fmla="*/ 5762847 w 5762847"/>
              <a:gd name="connsiteY42" fmla="*/ 0 h 4327451"/>
              <a:gd name="connsiteX43" fmla="*/ 5752214 w 5762847"/>
              <a:gd name="connsiteY43" fmla="*/ 4327451 h 4327451"/>
              <a:gd name="connsiteX44" fmla="*/ 0 w 5762847"/>
              <a:gd name="connsiteY44" fmla="*/ 4327451 h 4327451"/>
              <a:gd name="connsiteX45" fmla="*/ 0 w 5762847"/>
              <a:gd name="connsiteY45" fmla="*/ 21265 h 4327451"/>
              <a:gd name="connsiteX46" fmla="*/ 3125973 w 5762847"/>
              <a:gd name="connsiteY46" fmla="*/ 0 h 4327451"/>
              <a:gd name="connsiteX0" fmla="*/ 3125973 w 5762847"/>
              <a:gd name="connsiteY0" fmla="*/ 0 h 4327451"/>
              <a:gd name="connsiteX1" fmla="*/ 3009014 w 5762847"/>
              <a:gd name="connsiteY1" fmla="*/ 276446 h 4327451"/>
              <a:gd name="connsiteX2" fmla="*/ 2870791 w 5762847"/>
              <a:gd name="connsiteY2" fmla="*/ 382772 h 4327451"/>
              <a:gd name="connsiteX3" fmla="*/ 2743200 w 5762847"/>
              <a:gd name="connsiteY3" fmla="*/ 446567 h 4327451"/>
              <a:gd name="connsiteX4" fmla="*/ 2626242 w 5762847"/>
              <a:gd name="connsiteY4" fmla="*/ 1010093 h 4327451"/>
              <a:gd name="connsiteX5" fmla="*/ 2583712 w 5762847"/>
              <a:gd name="connsiteY5" fmla="*/ 1594884 h 4327451"/>
              <a:gd name="connsiteX6" fmla="*/ 2732568 w 5762847"/>
              <a:gd name="connsiteY6" fmla="*/ 1690577 h 4327451"/>
              <a:gd name="connsiteX7" fmla="*/ 2711303 w 5762847"/>
              <a:gd name="connsiteY7" fmla="*/ 1860698 h 4327451"/>
              <a:gd name="connsiteX8" fmla="*/ 2604977 w 5762847"/>
              <a:gd name="connsiteY8" fmla="*/ 1850065 h 4327451"/>
              <a:gd name="connsiteX9" fmla="*/ 2541182 w 5762847"/>
              <a:gd name="connsiteY9" fmla="*/ 2434856 h 4327451"/>
              <a:gd name="connsiteX10" fmla="*/ 2488019 w 5762847"/>
              <a:gd name="connsiteY10" fmla="*/ 2626242 h 4327451"/>
              <a:gd name="connsiteX11" fmla="*/ 2541182 w 5762847"/>
              <a:gd name="connsiteY11" fmla="*/ 2817628 h 4327451"/>
              <a:gd name="connsiteX12" fmla="*/ 2626242 w 5762847"/>
              <a:gd name="connsiteY12" fmla="*/ 2849526 h 4327451"/>
              <a:gd name="connsiteX13" fmla="*/ 2594345 w 5762847"/>
              <a:gd name="connsiteY13" fmla="*/ 3083442 h 4327451"/>
              <a:gd name="connsiteX14" fmla="*/ 2317898 w 5762847"/>
              <a:gd name="connsiteY14" fmla="*/ 3083442 h 4327451"/>
              <a:gd name="connsiteX15" fmla="*/ 2243470 w 5762847"/>
              <a:gd name="connsiteY15" fmla="*/ 3168502 h 4327451"/>
              <a:gd name="connsiteX16" fmla="*/ 2232838 w 5762847"/>
              <a:gd name="connsiteY16" fmla="*/ 3200400 h 4327451"/>
              <a:gd name="connsiteX17" fmla="*/ 2211573 w 5762847"/>
              <a:gd name="connsiteY17" fmla="*/ 3253563 h 4327451"/>
              <a:gd name="connsiteX18" fmla="*/ 2211573 w 5762847"/>
              <a:gd name="connsiteY18" fmla="*/ 3253563 h 4327451"/>
              <a:gd name="connsiteX19" fmla="*/ 2806996 w 5762847"/>
              <a:gd name="connsiteY19" fmla="*/ 3615070 h 4327451"/>
              <a:gd name="connsiteX20" fmla="*/ 2775098 w 5762847"/>
              <a:gd name="connsiteY20" fmla="*/ 3094074 h 4327451"/>
              <a:gd name="connsiteX21" fmla="*/ 2690038 w 5762847"/>
              <a:gd name="connsiteY21" fmla="*/ 3062177 h 4327451"/>
              <a:gd name="connsiteX22" fmla="*/ 2658140 w 5762847"/>
              <a:gd name="connsiteY22" fmla="*/ 3051544 h 4327451"/>
              <a:gd name="connsiteX23" fmla="*/ 2594345 w 5762847"/>
              <a:gd name="connsiteY23" fmla="*/ 3072809 h 4327451"/>
              <a:gd name="connsiteX24" fmla="*/ 2594345 w 5762847"/>
              <a:gd name="connsiteY24" fmla="*/ 3072809 h 4327451"/>
              <a:gd name="connsiteX25" fmla="*/ 2626242 w 5762847"/>
              <a:gd name="connsiteY25" fmla="*/ 2838893 h 4327451"/>
              <a:gd name="connsiteX26" fmla="*/ 2796363 w 5762847"/>
              <a:gd name="connsiteY26" fmla="*/ 2849526 h 4327451"/>
              <a:gd name="connsiteX27" fmla="*/ 2955852 w 5762847"/>
              <a:gd name="connsiteY27" fmla="*/ 2541181 h 4327451"/>
              <a:gd name="connsiteX28" fmla="*/ 2955852 w 5762847"/>
              <a:gd name="connsiteY28" fmla="*/ 2094614 h 4327451"/>
              <a:gd name="connsiteX29" fmla="*/ 2945219 w 5762847"/>
              <a:gd name="connsiteY29" fmla="*/ 1860698 h 4327451"/>
              <a:gd name="connsiteX30" fmla="*/ 2711303 w 5762847"/>
              <a:gd name="connsiteY30" fmla="*/ 1860698 h 4327451"/>
              <a:gd name="connsiteX31" fmla="*/ 2711303 w 5762847"/>
              <a:gd name="connsiteY31" fmla="*/ 1860698 h 4327451"/>
              <a:gd name="connsiteX32" fmla="*/ 2732568 w 5762847"/>
              <a:gd name="connsiteY32" fmla="*/ 1690577 h 4327451"/>
              <a:gd name="connsiteX33" fmla="*/ 2955852 w 5762847"/>
              <a:gd name="connsiteY33" fmla="*/ 1669312 h 4327451"/>
              <a:gd name="connsiteX34" fmla="*/ 2977117 w 5762847"/>
              <a:gd name="connsiteY34" fmla="*/ 1414130 h 4327451"/>
              <a:gd name="connsiteX35" fmla="*/ 3062177 w 5762847"/>
              <a:gd name="connsiteY35" fmla="*/ 1158949 h 4327451"/>
              <a:gd name="connsiteX36" fmla="*/ 3062177 w 5762847"/>
              <a:gd name="connsiteY36" fmla="*/ 935665 h 4327451"/>
              <a:gd name="connsiteX37" fmla="*/ 3115340 w 5762847"/>
              <a:gd name="connsiteY37" fmla="*/ 457200 h 4327451"/>
              <a:gd name="connsiteX38" fmla="*/ 3115340 w 5762847"/>
              <a:gd name="connsiteY38" fmla="*/ 297712 h 4327451"/>
              <a:gd name="connsiteX39" fmla="*/ 3019647 w 5762847"/>
              <a:gd name="connsiteY39" fmla="*/ 287079 h 4327451"/>
              <a:gd name="connsiteX40" fmla="*/ 3094071 w 5762847"/>
              <a:gd name="connsiteY40" fmla="*/ 0 h 4327451"/>
              <a:gd name="connsiteX41" fmla="*/ 5762847 w 5762847"/>
              <a:gd name="connsiteY41" fmla="*/ 0 h 4327451"/>
              <a:gd name="connsiteX42" fmla="*/ 5752214 w 5762847"/>
              <a:gd name="connsiteY42" fmla="*/ 4327451 h 4327451"/>
              <a:gd name="connsiteX43" fmla="*/ 0 w 5762847"/>
              <a:gd name="connsiteY43" fmla="*/ 4327451 h 4327451"/>
              <a:gd name="connsiteX44" fmla="*/ 0 w 5762847"/>
              <a:gd name="connsiteY44" fmla="*/ 21265 h 4327451"/>
              <a:gd name="connsiteX45" fmla="*/ 3125973 w 5762847"/>
              <a:gd name="connsiteY45" fmla="*/ 0 h 4327451"/>
              <a:gd name="connsiteX0" fmla="*/ 3125973 w 5762847"/>
              <a:gd name="connsiteY0" fmla="*/ 0 h 4327451"/>
              <a:gd name="connsiteX1" fmla="*/ 3009014 w 5762847"/>
              <a:gd name="connsiteY1" fmla="*/ 276446 h 4327451"/>
              <a:gd name="connsiteX2" fmla="*/ 2870791 w 5762847"/>
              <a:gd name="connsiteY2" fmla="*/ 382772 h 4327451"/>
              <a:gd name="connsiteX3" fmla="*/ 2743200 w 5762847"/>
              <a:gd name="connsiteY3" fmla="*/ 446567 h 4327451"/>
              <a:gd name="connsiteX4" fmla="*/ 2626242 w 5762847"/>
              <a:gd name="connsiteY4" fmla="*/ 1010093 h 4327451"/>
              <a:gd name="connsiteX5" fmla="*/ 2583712 w 5762847"/>
              <a:gd name="connsiteY5" fmla="*/ 1594884 h 4327451"/>
              <a:gd name="connsiteX6" fmla="*/ 2732568 w 5762847"/>
              <a:gd name="connsiteY6" fmla="*/ 1690577 h 4327451"/>
              <a:gd name="connsiteX7" fmla="*/ 2711303 w 5762847"/>
              <a:gd name="connsiteY7" fmla="*/ 1860698 h 4327451"/>
              <a:gd name="connsiteX8" fmla="*/ 2604977 w 5762847"/>
              <a:gd name="connsiteY8" fmla="*/ 1850065 h 4327451"/>
              <a:gd name="connsiteX9" fmla="*/ 2541182 w 5762847"/>
              <a:gd name="connsiteY9" fmla="*/ 2434856 h 4327451"/>
              <a:gd name="connsiteX10" fmla="*/ 2488019 w 5762847"/>
              <a:gd name="connsiteY10" fmla="*/ 2626242 h 4327451"/>
              <a:gd name="connsiteX11" fmla="*/ 2541182 w 5762847"/>
              <a:gd name="connsiteY11" fmla="*/ 2817628 h 4327451"/>
              <a:gd name="connsiteX12" fmla="*/ 2626242 w 5762847"/>
              <a:gd name="connsiteY12" fmla="*/ 2849526 h 4327451"/>
              <a:gd name="connsiteX13" fmla="*/ 2594345 w 5762847"/>
              <a:gd name="connsiteY13" fmla="*/ 3083442 h 4327451"/>
              <a:gd name="connsiteX14" fmla="*/ 2317898 w 5762847"/>
              <a:gd name="connsiteY14" fmla="*/ 3083442 h 4327451"/>
              <a:gd name="connsiteX15" fmla="*/ 2243470 w 5762847"/>
              <a:gd name="connsiteY15" fmla="*/ 3168502 h 4327451"/>
              <a:gd name="connsiteX16" fmla="*/ 2232838 w 5762847"/>
              <a:gd name="connsiteY16" fmla="*/ 3200400 h 4327451"/>
              <a:gd name="connsiteX17" fmla="*/ 2211573 w 5762847"/>
              <a:gd name="connsiteY17" fmla="*/ 3253563 h 4327451"/>
              <a:gd name="connsiteX18" fmla="*/ 2211573 w 5762847"/>
              <a:gd name="connsiteY18" fmla="*/ 3253563 h 4327451"/>
              <a:gd name="connsiteX19" fmla="*/ 2775098 w 5762847"/>
              <a:gd name="connsiteY19" fmla="*/ 3094074 h 4327451"/>
              <a:gd name="connsiteX20" fmla="*/ 2690038 w 5762847"/>
              <a:gd name="connsiteY20" fmla="*/ 3062177 h 4327451"/>
              <a:gd name="connsiteX21" fmla="*/ 2658140 w 5762847"/>
              <a:gd name="connsiteY21" fmla="*/ 3051544 h 4327451"/>
              <a:gd name="connsiteX22" fmla="*/ 2594345 w 5762847"/>
              <a:gd name="connsiteY22" fmla="*/ 3072809 h 4327451"/>
              <a:gd name="connsiteX23" fmla="*/ 2594345 w 5762847"/>
              <a:gd name="connsiteY23" fmla="*/ 3072809 h 4327451"/>
              <a:gd name="connsiteX24" fmla="*/ 2626242 w 5762847"/>
              <a:gd name="connsiteY24" fmla="*/ 2838893 h 4327451"/>
              <a:gd name="connsiteX25" fmla="*/ 2796363 w 5762847"/>
              <a:gd name="connsiteY25" fmla="*/ 2849526 h 4327451"/>
              <a:gd name="connsiteX26" fmla="*/ 2955852 w 5762847"/>
              <a:gd name="connsiteY26" fmla="*/ 2541181 h 4327451"/>
              <a:gd name="connsiteX27" fmla="*/ 2955852 w 5762847"/>
              <a:gd name="connsiteY27" fmla="*/ 2094614 h 4327451"/>
              <a:gd name="connsiteX28" fmla="*/ 2945219 w 5762847"/>
              <a:gd name="connsiteY28" fmla="*/ 1860698 h 4327451"/>
              <a:gd name="connsiteX29" fmla="*/ 2711303 w 5762847"/>
              <a:gd name="connsiteY29" fmla="*/ 1860698 h 4327451"/>
              <a:gd name="connsiteX30" fmla="*/ 2711303 w 5762847"/>
              <a:gd name="connsiteY30" fmla="*/ 1860698 h 4327451"/>
              <a:gd name="connsiteX31" fmla="*/ 2732568 w 5762847"/>
              <a:gd name="connsiteY31" fmla="*/ 1690577 h 4327451"/>
              <a:gd name="connsiteX32" fmla="*/ 2955852 w 5762847"/>
              <a:gd name="connsiteY32" fmla="*/ 1669312 h 4327451"/>
              <a:gd name="connsiteX33" fmla="*/ 2977117 w 5762847"/>
              <a:gd name="connsiteY33" fmla="*/ 1414130 h 4327451"/>
              <a:gd name="connsiteX34" fmla="*/ 3062177 w 5762847"/>
              <a:gd name="connsiteY34" fmla="*/ 1158949 h 4327451"/>
              <a:gd name="connsiteX35" fmla="*/ 3062177 w 5762847"/>
              <a:gd name="connsiteY35" fmla="*/ 935665 h 4327451"/>
              <a:gd name="connsiteX36" fmla="*/ 3115340 w 5762847"/>
              <a:gd name="connsiteY36" fmla="*/ 457200 h 4327451"/>
              <a:gd name="connsiteX37" fmla="*/ 3115340 w 5762847"/>
              <a:gd name="connsiteY37" fmla="*/ 297712 h 4327451"/>
              <a:gd name="connsiteX38" fmla="*/ 3019647 w 5762847"/>
              <a:gd name="connsiteY38" fmla="*/ 287079 h 4327451"/>
              <a:gd name="connsiteX39" fmla="*/ 3094071 w 5762847"/>
              <a:gd name="connsiteY39" fmla="*/ 0 h 4327451"/>
              <a:gd name="connsiteX40" fmla="*/ 5762847 w 5762847"/>
              <a:gd name="connsiteY40" fmla="*/ 0 h 4327451"/>
              <a:gd name="connsiteX41" fmla="*/ 5752214 w 5762847"/>
              <a:gd name="connsiteY41" fmla="*/ 4327451 h 4327451"/>
              <a:gd name="connsiteX42" fmla="*/ 0 w 5762847"/>
              <a:gd name="connsiteY42" fmla="*/ 4327451 h 4327451"/>
              <a:gd name="connsiteX43" fmla="*/ 0 w 5762847"/>
              <a:gd name="connsiteY43" fmla="*/ 21265 h 4327451"/>
              <a:gd name="connsiteX44" fmla="*/ 3125973 w 5762847"/>
              <a:gd name="connsiteY44" fmla="*/ 0 h 4327451"/>
              <a:gd name="connsiteX0" fmla="*/ 3125973 w 5762847"/>
              <a:gd name="connsiteY0" fmla="*/ 0 h 4327451"/>
              <a:gd name="connsiteX1" fmla="*/ 3009014 w 5762847"/>
              <a:gd name="connsiteY1" fmla="*/ 276446 h 4327451"/>
              <a:gd name="connsiteX2" fmla="*/ 2870791 w 5762847"/>
              <a:gd name="connsiteY2" fmla="*/ 382772 h 4327451"/>
              <a:gd name="connsiteX3" fmla="*/ 2743200 w 5762847"/>
              <a:gd name="connsiteY3" fmla="*/ 446567 h 4327451"/>
              <a:gd name="connsiteX4" fmla="*/ 2626242 w 5762847"/>
              <a:gd name="connsiteY4" fmla="*/ 1010093 h 4327451"/>
              <a:gd name="connsiteX5" fmla="*/ 2583712 w 5762847"/>
              <a:gd name="connsiteY5" fmla="*/ 1594884 h 4327451"/>
              <a:gd name="connsiteX6" fmla="*/ 2732568 w 5762847"/>
              <a:gd name="connsiteY6" fmla="*/ 1690577 h 4327451"/>
              <a:gd name="connsiteX7" fmla="*/ 2711303 w 5762847"/>
              <a:gd name="connsiteY7" fmla="*/ 1860698 h 4327451"/>
              <a:gd name="connsiteX8" fmla="*/ 2604977 w 5762847"/>
              <a:gd name="connsiteY8" fmla="*/ 1850065 h 4327451"/>
              <a:gd name="connsiteX9" fmla="*/ 2541182 w 5762847"/>
              <a:gd name="connsiteY9" fmla="*/ 2434856 h 4327451"/>
              <a:gd name="connsiteX10" fmla="*/ 2488019 w 5762847"/>
              <a:gd name="connsiteY10" fmla="*/ 2626242 h 4327451"/>
              <a:gd name="connsiteX11" fmla="*/ 2541182 w 5762847"/>
              <a:gd name="connsiteY11" fmla="*/ 2817628 h 4327451"/>
              <a:gd name="connsiteX12" fmla="*/ 2626242 w 5762847"/>
              <a:gd name="connsiteY12" fmla="*/ 2849526 h 4327451"/>
              <a:gd name="connsiteX13" fmla="*/ 2594345 w 5762847"/>
              <a:gd name="connsiteY13" fmla="*/ 3083442 h 4327451"/>
              <a:gd name="connsiteX14" fmla="*/ 2317898 w 5762847"/>
              <a:gd name="connsiteY14" fmla="*/ 3083442 h 4327451"/>
              <a:gd name="connsiteX15" fmla="*/ 2243470 w 5762847"/>
              <a:gd name="connsiteY15" fmla="*/ 3168502 h 4327451"/>
              <a:gd name="connsiteX16" fmla="*/ 2232838 w 5762847"/>
              <a:gd name="connsiteY16" fmla="*/ 3200400 h 4327451"/>
              <a:gd name="connsiteX17" fmla="*/ 2211573 w 5762847"/>
              <a:gd name="connsiteY17" fmla="*/ 3253563 h 4327451"/>
              <a:gd name="connsiteX18" fmla="*/ 2775098 w 5762847"/>
              <a:gd name="connsiteY18" fmla="*/ 3094074 h 4327451"/>
              <a:gd name="connsiteX19" fmla="*/ 2690038 w 5762847"/>
              <a:gd name="connsiteY19" fmla="*/ 3062177 h 4327451"/>
              <a:gd name="connsiteX20" fmla="*/ 2658140 w 5762847"/>
              <a:gd name="connsiteY20" fmla="*/ 3051544 h 4327451"/>
              <a:gd name="connsiteX21" fmla="*/ 2594345 w 5762847"/>
              <a:gd name="connsiteY21" fmla="*/ 3072809 h 4327451"/>
              <a:gd name="connsiteX22" fmla="*/ 2594345 w 5762847"/>
              <a:gd name="connsiteY22" fmla="*/ 3072809 h 4327451"/>
              <a:gd name="connsiteX23" fmla="*/ 2626242 w 5762847"/>
              <a:gd name="connsiteY23" fmla="*/ 2838893 h 4327451"/>
              <a:gd name="connsiteX24" fmla="*/ 2796363 w 5762847"/>
              <a:gd name="connsiteY24" fmla="*/ 2849526 h 4327451"/>
              <a:gd name="connsiteX25" fmla="*/ 2955852 w 5762847"/>
              <a:gd name="connsiteY25" fmla="*/ 2541181 h 4327451"/>
              <a:gd name="connsiteX26" fmla="*/ 2955852 w 5762847"/>
              <a:gd name="connsiteY26" fmla="*/ 2094614 h 4327451"/>
              <a:gd name="connsiteX27" fmla="*/ 2945219 w 5762847"/>
              <a:gd name="connsiteY27" fmla="*/ 1860698 h 4327451"/>
              <a:gd name="connsiteX28" fmla="*/ 2711303 w 5762847"/>
              <a:gd name="connsiteY28" fmla="*/ 1860698 h 4327451"/>
              <a:gd name="connsiteX29" fmla="*/ 2711303 w 5762847"/>
              <a:gd name="connsiteY29" fmla="*/ 1860698 h 4327451"/>
              <a:gd name="connsiteX30" fmla="*/ 2732568 w 5762847"/>
              <a:gd name="connsiteY30" fmla="*/ 1690577 h 4327451"/>
              <a:gd name="connsiteX31" fmla="*/ 2955852 w 5762847"/>
              <a:gd name="connsiteY31" fmla="*/ 1669312 h 4327451"/>
              <a:gd name="connsiteX32" fmla="*/ 2977117 w 5762847"/>
              <a:gd name="connsiteY32" fmla="*/ 1414130 h 4327451"/>
              <a:gd name="connsiteX33" fmla="*/ 3062177 w 5762847"/>
              <a:gd name="connsiteY33" fmla="*/ 1158949 h 4327451"/>
              <a:gd name="connsiteX34" fmla="*/ 3062177 w 5762847"/>
              <a:gd name="connsiteY34" fmla="*/ 935665 h 4327451"/>
              <a:gd name="connsiteX35" fmla="*/ 3115340 w 5762847"/>
              <a:gd name="connsiteY35" fmla="*/ 457200 h 4327451"/>
              <a:gd name="connsiteX36" fmla="*/ 3115340 w 5762847"/>
              <a:gd name="connsiteY36" fmla="*/ 297712 h 4327451"/>
              <a:gd name="connsiteX37" fmla="*/ 3019647 w 5762847"/>
              <a:gd name="connsiteY37" fmla="*/ 287079 h 4327451"/>
              <a:gd name="connsiteX38" fmla="*/ 3094071 w 5762847"/>
              <a:gd name="connsiteY38" fmla="*/ 0 h 4327451"/>
              <a:gd name="connsiteX39" fmla="*/ 5762847 w 5762847"/>
              <a:gd name="connsiteY39" fmla="*/ 0 h 4327451"/>
              <a:gd name="connsiteX40" fmla="*/ 5752214 w 5762847"/>
              <a:gd name="connsiteY40" fmla="*/ 4327451 h 4327451"/>
              <a:gd name="connsiteX41" fmla="*/ 0 w 5762847"/>
              <a:gd name="connsiteY41" fmla="*/ 4327451 h 4327451"/>
              <a:gd name="connsiteX42" fmla="*/ 0 w 5762847"/>
              <a:gd name="connsiteY42" fmla="*/ 21265 h 4327451"/>
              <a:gd name="connsiteX43" fmla="*/ 3125973 w 5762847"/>
              <a:gd name="connsiteY43" fmla="*/ 0 h 4327451"/>
              <a:gd name="connsiteX0" fmla="*/ 3125973 w 5762847"/>
              <a:gd name="connsiteY0" fmla="*/ 0 h 4327451"/>
              <a:gd name="connsiteX1" fmla="*/ 3009014 w 5762847"/>
              <a:gd name="connsiteY1" fmla="*/ 276446 h 4327451"/>
              <a:gd name="connsiteX2" fmla="*/ 2870791 w 5762847"/>
              <a:gd name="connsiteY2" fmla="*/ 382772 h 4327451"/>
              <a:gd name="connsiteX3" fmla="*/ 2743200 w 5762847"/>
              <a:gd name="connsiteY3" fmla="*/ 446567 h 4327451"/>
              <a:gd name="connsiteX4" fmla="*/ 2626242 w 5762847"/>
              <a:gd name="connsiteY4" fmla="*/ 1010093 h 4327451"/>
              <a:gd name="connsiteX5" fmla="*/ 2583712 w 5762847"/>
              <a:gd name="connsiteY5" fmla="*/ 1594884 h 4327451"/>
              <a:gd name="connsiteX6" fmla="*/ 2732568 w 5762847"/>
              <a:gd name="connsiteY6" fmla="*/ 1690577 h 4327451"/>
              <a:gd name="connsiteX7" fmla="*/ 2711303 w 5762847"/>
              <a:gd name="connsiteY7" fmla="*/ 1860698 h 4327451"/>
              <a:gd name="connsiteX8" fmla="*/ 2604977 w 5762847"/>
              <a:gd name="connsiteY8" fmla="*/ 1850065 h 4327451"/>
              <a:gd name="connsiteX9" fmla="*/ 2541182 w 5762847"/>
              <a:gd name="connsiteY9" fmla="*/ 2434856 h 4327451"/>
              <a:gd name="connsiteX10" fmla="*/ 2488019 w 5762847"/>
              <a:gd name="connsiteY10" fmla="*/ 2626242 h 4327451"/>
              <a:gd name="connsiteX11" fmla="*/ 2541182 w 5762847"/>
              <a:gd name="connsiteY11" fmla="*/ 2817628 h 4327451"/>
              <a:gd name="connsiteX12" fmla="*/ 2626242 w 5762847"/>
              <a:gd name="connsiteY12" fmla="*/ 2849526 h 4327451"/>
              <a:gd name="connsiteX13" fmla="*/ 2594345 w 5762847"/>
              <a:gd name="connsiteY13" fmla="*/ 3083442 h 4327451"/>
              <a:gd name="connsiteX14" fmla="*/ 2317898 w 5762847"/>
              <a:gd name="connsiteY14" fmla="*/ 3083442 h 4327451"/>
              <a:gd name="connsiteX15" fmla="*/ 2243470 w 5762847"/>
              <a:gd name="connsiteY15" fmla="*/ 3168502 h 4327451"/>
              <a:gd name="connsiteX16" fmla="*/ 2232838 w 5762847"/>
              <a:gd name="connsiteY16" fmla="*/ 3200400 h 4327451"/>
              <a:gd name="connsiteX17" fmla="*/ 2775098 w 5762847"/>
              <a:gd name="connsiteY17" fmla="*/ 3094074 h 4327451"/>
              <a:gd name="connsiteX18" fmla="*/ 2690038 w 5762847"/>
              <a:gd name="connsiteY18" fmla="*/ 3062177 h 4327451"/>
              <a:gd name="connsiteX19" fmla="*/ 2658140 w 5762847"/>
              <a:gd name="connsiteY19" fmla="*/ 3051544 h 4327451"/>
              <a:gd name="connsiteX20" fmla="*/ 2594345 w 5762847"/>
              <a:gd name="connsiteY20" fmla="*/ 3072809 h 4327451"/>
              <a:gd name="connsiteX21" fmla="*/ 2594345 w 5762847"/>
              <a:gd name="connsiteY21" fmla="*/ 3072809 h 4327451"/>
              <a:gd name="connsiteX22" fmla="*/ 2626242 w 5762847"/>
              <a:gd name="connsiteY22" fmla="*/ 2838893 h 4327451"/>
              <a:gd name="connsiteX23" fmla="*/ 2796363 w 5762847"/>
              <a:gd name="connsiteY23" fmla="*/ 2849526 h 4327451"/>
              <a:gd name="connsiteX24" fmla="*/ 2955852 w 5762847"/>
              <a:gd name="connsiteY24" fmla="*/ 2541181 h 4327451"/>
              <a:gd name="connsiteX25" fmla="*/ 2955852 w 5762847"/>
              <a:gd name="connsiteY25" fmla="*/ 2094614 h 4327451"/>
              <a:gd name="connsiteX26" fmla="*/ 2945219 w 5762847"/>
              <a:gd name="connsiteY26" fmla="*/ 1860698 h 4327451"/>
              <a:gd name="connsiteX27" fmla="*/ 2711303 w 5762847"/>
              <a:gd name="connsiteY27" fmla="*/ 1860698 h 4327451"/>
              <a:gd name="connsiteX28" fmla="*/ 2711303 w 5762847"/>
              <a:gd name="connsiteY28" fmla="*/ 1860698 h 4327451"/>
              <a:gd name="connsiteX29" fmla="*/ 2732568 w 5762847"/>
              <a:gd name="connsiteY29" fmla="*/ 1690577 h 4327451"/>
              <a:gd name="connsiteX30" fmla="*/ 2955852 w 5762847"/>
              <a:gd name="connsiteY30" fmla="*/ 1669312 h 4327451"/>
              <a:gd name="connsiteX31" fmla="*/ 2977117 w 5762847"/>
              <a:gd name="connsiteY31" fmla="*/ 1414130 h 4327451"/>
              <a:gd name="connsiteX32" fmla="*/ 3062177 w 5762847"/>
              <a:gd name="connsiteY32" fmla="*/ 1158949 h 4327451"/>
              <a:gd name="connsiteX33" fmla="*/ 3062177 w 5762847"/>
              <a:gd name="connsiteY33" fmla="*/ 935665 h 4327451"/>
              <a:gd name="connsiteX34" fmla="*/ 3115340 w 5762847"/>
              <a:gd name="connsiteY34" fmla="*/ 457200 h 4327451"/>
              <a:gd name="connsiteX35" fmla="*/ 3115340 w 5762847"/>
              <a:gd name="connsiteY35" fmla="*/ 297712 h 4327451"/>
              <a:gd name="connsiteX36" fmla="*/ 3019647 w 5762847"/>
              <a:gd name="connsiteY36" fmla="*/ 287079 h 4327451"/>
              <a:gd name="connsiteX37" fmla="*/ 3094071 w 5762847"/>
              <a:gd name="connsiteY37" fmla="*/ 0 h 4327451"/>
              <a:gd name="connsiteX38" fmla="*/ 5762847 w 5762847"/>
              <a:gd name="connsiteY38" fmla="*/ 0 h 4327451"/>
              <a:gd name="connsiteX39" fmla="*/ 5752214 w 5762847"/>
              <a:gd name="connsiteY39" fmla="*/ 4327451 h 4327451"/>
              <a:gd name="connsiteX40" fmla="*/ 0 w 5762847"/>
              <a:gd name="connsiteY40" fmla="*/ 4327451 h 4327451"/>
              <a:gd name="connsiteX41" fmla="*/ 0 w 5762847"/>
              <a:gd name="connsiteY41" fmla="*/ 21265 h 4327451"/>
              <a:gd name="connsiteX42" fmla="*/ 3125973 w 5762847"/>
              <a:gd name="connsiteY42" fmla="*/ 0 h 4327451"/>
              <a:gd name="connsiteX0" fmla="*/ 3125973 w 5762847"/>
              <a:gd name="connsiteY0" fmla="*/ 0 h 4327451"/>
              <a:gd name="connsiteX1" fmla="*/ 3009014 w 5762847"/>
              <a:gd name="connsiteY1" fmla="*/ 276446 h 4327451"/>
              <a:gd name="connsiteX2" fmla="*/ 2870791 w 5762847"/>
              <a:gd name="connsiteY2" fmla="*/ 382772 h 4327451"/>
              <a:gd name="connsiteX3" fmla="*/ 2743200 w 5762847"/>
              <a:gd name="connsiteY3" fmla="*/ 446567 h 4327451"/>
              <a:gd name="connsiteX4" fmla="*/ 2626242 w 5762847"/>
              <a:gd name="connsiteY4" fmla="*/ 1010093 h 4327451"/>
              <a:gd name="connsiteX5" fmla="*/ 2583712 w 5762847"/>
              <a:gd name="connsiteY5" fmla="*/ 1594884 h 4327451"/>
              <a:gd name="connsiteX6" fmla="*/ 2732568 w 5762847"/>
              <a:gd name="connsiteY6" fmla="*/ 1690577 h 4327451"/>
              <a:gd name="connsiteX7" fmla="*/ 2711303 w 5762847"/>
              <a:gd name="connsiteY7" fmla="*/ 1860698 h 4327451"/>
              <a:gd name="connsiteX8" fmla="*/ 2604977 w 5762847"/>
              <a:gd name="connsiteY8" fmla="*/ 1850065 h 4327451"/>
              <a:gd name="connsiteX9" fmla="*/ 2541182 w 5762847"/>
              <a:gd name="connsiteY9" fmla="*/ 2434856 h 4327451"/>
              <a:gd name="connsiteX10" fmla="*/ 2488019 w 5762847"/>
              <a:gd name="connsiteY10" fmla="*/ 2626242 h 4327451"/>
              <a:gd name="connsiteX11" fmla="*/ 2541182 w 5762847"/>
              <a:gd name="connsiteY11" fmla="*/ 2817628 h 4327451"/>
              <a:gd name="connsiteX12" fmla="*/ 2626242 w 5762847"/>
              <a:gd name="connsiteY12" fmla="*/ 2849526 h 4327451"/>
              <a:gd name="connsiteX13" fmla="*/ 2594345 w 5762847"/>
              <a:gd name="connsiteY13" fmla="*/ 3083442 h 4327451"/>
              <a:gd name="connsiteX14" fmla="*/ 2317898 w 5762847"/>
              <a:gd name="connsiteY14" fmla="*/ 3083442 h 4327451"/>
              <a:gd name="connsiteX15" fmla="*/ 2243470 w 5762847"/>
              <a:gd name="connsiteY15" fmla="*/ 3168502 h 4327451"/>
              <a:gd name="connsiteX16" fmla="*/ 2775098 w 5762847"/>
              <a:gd name="connsiteY16" fmla="*/ 3094074 h 4327451"/>
              <a:gd name="connsiteX17" fmla="*/ 2690038 w 5762847"/>
              <a:gd name="connsiteY17" fmla="*/ 3062177 h 4327451"/>
              <a:gd name="connsiteX18" fmla="*/ 2658140 w 5762847"/>
              <a:gd name="connsiteY18" fmla="*/ 3051544 h 4327451"/>
              <a:gd name="connsiteX19" fmla="*/ 2594345 w 5762847"/>
              <a:gd name="connsiteY19" fmla="*/ 3072809 h 4327451"/>
              <a:gd name="connsiteX20" fmla="*/ 2594345 w 5762847"/>
              <a:gd name="connsiteY20" fmla="*/ 3072809 h 4327451"/>
              <a:gd name="connsiteX21" fmla="*/ 2626242 w 5762847"/>
              <a:gd name="connsiteY21" fmla="*/ 2838893 h 4327451"/>
              <a:gd name="connsiteX22" fmla="*/ 2796363 w 5762847"/>
              <a:gd name="connsiteY22" fmla="*/ 2849526 h 4327451"/>
              <a:gd name="connsiteX23" fmla="*/ 2955852 w 5762847"/>
              <a:gd name="connsiteY23" fmla="*/ 2541181 h 4327451"/>
              <a:gd name="connsiteX24" fmla="*/ 2955852 w 5762847"/>
              <a:gd name="connsiteY24" fmla="*/ 2094614 h 4327451"/>
              <a:gd name="connsiteX25" fmla="*/ 2945219 w 5762847"/>
              <a:gd name="connsiteY25" fmla="*/ 1860698 h 4327451"/>
              <a:gd name="connsiteX26" fmla="*/ 2711303 w 5762847"/>
              <a:gd name="connsiteY26" fmla="*/ 1860698 h 4327451"/>
              <a:gd name="connsiteX27" fmla="*/ 2711303 w 5762847"/>
              <a:gd name="connsiteY27" fmla="*/ 1860698 h 4327451"/>
              <a:gd name="connsiteX28" fmla="*/ 2732568 w 5762847"/>
              <a:gd name="connsiteY28" fmla="*/ 1690577 h 4327451"/>
              <a:gd name="connsiteX29" fmla="*/ 2955852 w 5762847"/>
              <a:gd name="connsiteY29" fmla="*/ 1669312 h 4327451"/>
              <a:gd name="connsiteX30" fmla="*/ 2977117 w 5762847"/>
              <a:gd name="connsiteY30" fmla="*/ 1414130 h 4327451"/>
              <a:gd name="connsiteX31" fmla="*/ 3062177 w 5762847"/>
              <a:gd name="connsiteY31" fmla="*/ 1158949 h 4327451"/>
              <a:gd name="connsiteX32" fmla="*/ 3062177 w 5762847"/>
              <a:gd name="connsiteY32" fmla="*/ 935665 h 4327451"/>
              <a:gd name="connsiteX33" fmla="*/ 3115340 w 5762847"/>
              <a:gd name="connsiteY33" fmla="*/ 457200 h 4327451"/>
              <a:gd name="connsiteX34" fmla="*/ 3115340 w 5762847"/>
              <a:gd name="connsiteY34" fmla="*/ 297712 h 4327451"/>
              <a:gd name="connsiteX35" fmla="*/ 3019647 w 5762847"/>
              <a:gd name="connsiteY35" fmla="*/ 287079 h 4327451"/>
              <a:gd name="connsiteX36" fmla="*/ 3094071 w 5762847"/>
              <a:gd name="connsiteY36" fmla="*/ 0 h 4327451"/>
              <a:gd name="connsiteX37" fmla="*/ 5762847 w 5762847"/>
              <a:gd name="connsiteY37" fmla="*/ 0 h 4327451"/>
              <a:gd name="connsiteX38" fmla="*/ 5752214 w 5762847"/>
              <a:gd name="connsiteY38" fmla="*/ 4327451 h 4327451"/>
              <a:gd name="connsiteX39" fmla="*/ 0 w 5762847"/>
              <a:gd name="connsiteY39" fmla="*/ 4327451 h 4327451"/>
              <a:gd name="connsiteX40" fmla="*/ 0 w 5762847"/>
              <a:gd name="connsiteY40" fmla="*/ 21265 h 4327451"/>
              <a:gd name="connsiteX41" fmla="*/ 3125973 w 5762847"/>
              <a:gd name="connsiteY41" fmla="*/ 0 h 4327451"/>
              <a:gd name="connsiteX0" fmla="*/ 3125973 w 5762847"/>
              <a:gd name="connsiteY0" fmla="*/ 0 h 4327451"/>
              <a:gd name="connsiteX1" fmla="*/ 3009014 w 5762847"/>
              <a:gd name="connsiteY1" fmla="*/ 276446 h 4327451"/>
              <a:gd name="connsiteX2" fmla="*/ 2870791 w 5762847"/>
              <a:gd name="connsiteY2" fmla="*/ 382772 h 4327451"/>
              <a:gd name="connsiteX3" fmla="*/ 2743200 w 5762847"/>
              <a:gd name="connsiteY3" fmla="*/ 446567 h 4327451"/>
              <a:gd name="connsiteX4" fmla="*/ 2626242 w 5762847"/>
              <a:gd name="connsiteY4" fmla="*/ 1010093 h 4327451"/>
              <a:gd name="connsiteX5" fmla="*/ 2583712 w 5762847"/>
              <a:gd name="connsiteY5" fmla="*/ 1594884 h 4327451"/>
              <a:gd name="connsiteX6" fmla="*/ 2732568 w 5762847"/>
              <a:gd name="connsiteY6" fmla="*/ 1690577 h 4327451"/>
              <a:gd name="connsiteX7" fmla="*/ 2711303 w 5762847"/>
              <a:gd name="connsiteY7" fmla="*/ 1860698 h 4327451"/>
              <a:gd name="connsiteX8" fmla="*/ 2604977 w 5762847"/>
              <a:gd name="connsiteY8" fmla="*/ 1850065 h 4327451"/>
              <a:gd name="connsiteX9" fmla="*/ 2541182 w 5762847"/>
              <a:gd name="connsiteY9" fmla="*/ 2434856 h 4327451"/>
              <a:gd name="connsiteX10" fmla="*/ 2488019 w 5762847"/>
              <a:gd name="connsiteY10" fmla="*/ 2626242 h 4327451"/>
              <a:gd name="connsiteX11" fmla="*/ 2541182 w 5762847"/>
              <a:gd name="connsiteY11" fmla="*/ 2817628 h 4327451"/>
              <a:gd name="connsiteX12" fmla="*/ 2626242 w 5762847"/>
              <a:gd name="connsiteY12" fmla="*/ 2849526 h 4327451"/>
              <a:gd name="connsiteX13" fmla="*/ 2594345 w 5762847"/>
              <a:gd name="connsiteY13" fmla="*/ 3083442 h 4327451"/>
              <a:gd name="connsiteX14" fmla="*/ 2317898 w 5762847"/>
              <a:gd name="connsiteY14" fmla="*/ 3083442 h 4327451"/>
              <a:gd name="connsiteX15" fmla="*/ 2775098 w 5762847"/>
              <a:gd name="connsiteY15" fmla="*/ 3094074 h 4327451"/>
              <a:gd name="connsiteX16" fmla="*/ 2690038 w 5762847"/>
              <a:gd name="connsiteY16" fmla="*/ 3062177 h 4327451"/>
              <a:gd name="connsiteX17" fmla="*/ 2658140 w 5762847"/>
              <a:gd name="connsiteY17" fmla="*/ 3051544 h 4327451"/>
              <a:gd name="connsiteX18" fmla="*/ 2594345 w 5762847"/>
              <a:gd name="connsiteY18" fmla="*/ 3072809 h 4327451"/>
              <a:gd name="connsiteX19" fmla="*/ 2594345 w 5762847"/>
              <a:gd name="connsiteY19" fmla="*/ 3072809 h 4327451"/>
              <a:gd name="connsiteX20" fmla="*/ 2626242 w 5762847"/>
              <a:gd name="connsiteY20" fmla="*/ 2838893 h 4327451"/>
              <a:gd name="connsiteX21" fmla="*/ 2796363 w 5762847"/>
              <a:gd name="connsiteY21" fmla="*/ 2849526 h 4327451"/>
              <a:gd name="connsiteX22" fmla="*/ 2955852 w 5762847"/>
              <a:gd name="connsiteY22" fmla="*/ 2541181 h 4327451"/>
              <a:gd name="connsiteX23" fmla="*/ 2955852 w 5762847"/>
              <a:gd name="connsiteY23" fmla="*/ 2094614 h 4327451"/>
              <a:gd name="connsiteX24" fmla="*/ 2945219 w 5762847"/>
              <a:gd name="connsiteY24" fmla="*/ 1860698 h 4327451"/>
              <a:gd name="connsiteX25" fmla="*/ 2711303 w 5762847"/>
              <a:gd name="connsiteY25" fmla="*/ 1860698 h 4327451"/>
              <a:gd name="connsiteX26" fmla="*/ 2711303 w 5762847"/>
              <a:gd name="connsiteY26" fmla="*/ 1860698 h 4327451"/>
              <a:gd name="connsiteX27" fmla="*/ 2732568 w 5762847"/>
              <a:gd name="connsiteY27" fmla="*/ 1690577 h 4327451"/>
              <a:gd name="connsiteX28" fmla="*/ 2955852 w 5762847"/>
              <a:gd name="connsiteY28" fmla="*/ 1669312 h 4327451"/>
              <a:gd name="connsiteX29" fmla="*/ 2977117 w 5762847"/>
              <a:gd name="connsiteY29" fmla="*/ 1414130 h 4327451"/>
              <a:gd name="connsiteX30" fmla="*/ 3062177 w 5762847"/>
              <a:gd name="connsiteY30" fmla="*/ 1158949 h 4327451"/>
              <a:gd name="connsiteX31" fmla="*/ 3062177 w 5762847"/>
              <a:gd name="connsiteY31" fmla="*/ 935665 h 4327451"/>
              <a:gd name="connsiteX32" fmla="*/ 3115340 w 5762847"/>
              <a:gd name="connsiteY32" fmla="*/ 457200 h 4327451"/>
              <a:gd name="connsiteX33" fmla="*/ 3115340 w 5762847"/>
              <a:gd name="connsiteY33" fmla="*/ 297712 h 4327451"/>
              <a:gd name="connsiteX34" fmla="*/ 3019647 w 5762847"/>
              <a:gd name="connsiteY34" fmla="*/ 287079 h 4327451"/>
              <a:gd name="connsiteX35" fmla="*/ 3094071 w 5762847"/>
              <a:gd name="connsiteY35" fmla="*/ 0 h 4327451"/>
              <a:gd name="connsiteX36" fmla="*/ 5762847 w 5762847"/>
              <a:gd name="connsiteY36" fmla="*/ 0 h 4327451"/>
              <a:gd name="connsiteX37" fmla="*/ 5752214 w 5762847"/>
              <a:gd name="connsiteY37" fmla="*/ 4327451 h 4327451"/>
              <a:gd name="connsiteX38" fmla="*/ 0 w 5762847"/>
              <a:gd name="connsiteY38" fmla="*/ 4327451 h 4327451"/>
              <a:gd name="connsiteX39" fmla="*/ 0 w 5762847"/>
              <a:gd name="connsiteY39" fmla="*/ 21265 h 4327451"/>
              <a:gd name="connsiteX40" fmla="*/ 3125973 w 5762847"/>
              <a:gd name="connsiteY40" fmla="*/ 0 h 4327451"/>
              <a:gd name="connsiteX0" fmla="*/ 3125973 w 5762847"/>
              <a:gd name="connsiteY0" fmla="*/ 0 h 4327451"/>
              <a:gd name="connsiteX1" fmla="*/ 3009014 w 5762847"/>
              <a:gd name="connsiteY1" fmla="*/ 276446 h 4327451"/>
              <a:gd name="connsiteX2" fmla="*/ 2870791 w 5762847"/>
              <a:gd name="connsiteY2" fmla="*/ 382772 h 4327451"/>
              <a:gd name="connsiteX3" fmla="*/ 2743200 w 5762847"/>
              <a:gd name="connsiteY3" fmla="*/ 446567 h 4327451"/>
              <a:gd name="connsiteX4" fmla="*/ 2626242 w 5762847"/>
              <a:gd name="connsiteY4" fmla="*/ 1010093 h 4327451"/>
              <a:gd name="connsiteX5" fmla="*/ 2583712 w 5762847"/>
              <a:gd name="connsiteY5" fmla="*/ 1594884 h 4327451"/>
              <a:gd name="connsiteX6" fmla="*/ 2732568 w 5762847"/>
              <a:gd name="connsiteY6" fmla="*/ 1690577 h 4327451"/>
              <a:gd name="connsiteX7" fmla="*/ 2711303 w 5762847"/>
              <a:gd name="connsiteY7" fmla="*/ 1860698 h 4327451"/>
              <a:gd name="connsiteX8" fmla="*/ 2604977 w 5762847"/>
              <a:gd name="connsiteY8" fmla="*/ 1850065 h 4327451"/>
              <a:gd name="connsiteX9" fmla="*/ 2541182 w 5762847"/>
              <a:gd name="connsiteY9" fmla="*/ 2434856 h 4327451"/>
              <a:gd name="connsiteX10" fmla="*/ 2488019 w 5762847"/>
              <a:gd name="connsiteY10" fmla="*/ 2626242 h 4327451"/>
              <a:gd name="connsiteX11" fmla="*/ 2541182 w 5762847"/>
              <a:gd name="connsiteY11" fmla="*/ 2817628 h 4327451"/>
              <a:gd name="connsiteX12" fmla="*/ 2626242 w 5762847"/>
              <a:gd name="connsiteY12" fmla="*/ 2849526 h 4327451"/>
              <a:gd name="connsiteX13" fmla="*/ 2594345 w 5762847"/>
              <a:gd name="connsiteY13" fmla="*/ 3083442 h 4327451"/>
              <a:gd name="connsiteX14" fmla="*/ 2775098 w 5762847"/>
              <a:gd name="connsiteY14" fmla="*/ 3094074 h 4327451"/>
              <a:gd name="connsiteX15" fmla="*/ 2690038 w 5762847"/>
              <a:gd name="connsiteY15" fmla="*/ 3062177 h 4327451"/>
              <a:gd name="connsiteX16" fmla="*/ 2658140 w 5762847"/>
              <a:gd name="connsiteY16" fmla="*/ 3051544 h 4327451"/>
              <a:gd name="connsiteX17" fmla="*/ 2594345 w 5762847"/>
              <a:gd name="connsiteY17" fmla="*/ 3072809 h 4327451"/>
              <a:gd name="connsiteX18" fmla="*/ 2594345 w 5762847"/>
              <a:gd name="connsiteY18" fmla="*/ 3072809 h 4327451"/>
              <a:gd name="connsiteX19" fmla="*/ 2626242 w 5762847"/>
              <a:gd name="connsiteY19" fmla="*/ 2838893 h 4327451"/>
              <a:gd name="connsiteX20" fmla="*/ 2796363 w 5762847"/>
              <a:gd name="connsiteY20" fmla="*/ 2849526 h 4327451"/>
              <a:gd name="connsiteX21" fmla="*/ 2955852 w 5762847"/>
              <a:gd name="connsiteY21" fmla="*/ 2541181 h 4327451"/>
              <a:gd name="connsiteX22" fmla="*/ 2955852 w 5762847"/>
              <a:gd name="connsiteY22" fmla="*/ 2094614 h 4327451"/>
              <a:gd name="connsiteX23" fmla="*/ 2945219 w 5762847"/>
              <a:gd name="connsiteY23" fmla="*/ 1860698 h 4327451"/>
              <a:gd name="connsiteX24" fmla="*/ 2711303 w 5762847"/>
              <a:gd name="connsiteY24" fmla="*/ 1860698 h 4327451"/>
              <a:gd name="connsiteX25" fmla="*/ 2711303 w 5762847"/>
              <a:gd name="connsiteY25" fmla="*/ 1860698 h 4327451"/>
              <a:gd name="connsiteX26" fmla="*/ 2732568 w 5762847"/>
              <a:gd name="connsiteY26" fmla="*/ 1690577 h 4327451"/>
              <a:gd name="connsiteX27" fmla="*/ 2955852 w 5762847"/>
              <a:gd name="connsiteY27" fmla="*/ 1669312 h 4327451"/>
              <a:gd name="connsiteX28" fmla="*/ 2977117 w 5762847"/>
              <a:gd name="connsiteY28" fmla="*/ 1414130 h 4327451"/>
              <a:gd name="connsiteX29" fmla="*/ 3062177 w 5762847"/>
              <a:gd name="connsiteY29" fmla="*/ 1158949 h 4327451"/>
              <a:gd name="connsiteX30" fmla="*/ 3062177 w 5762847"/>
              <a:gd name="connsiteY30" fmla="*/ 935665 h 4327451"/>
              <a:gd name="connsiteX31" fmla="*/ 3115340 w 5762847"/>
              <a:gd name="connsiteY31" fmla="*/ 457200 h 4327451"/>
              <a:gd name="connsiteX32" fmla="*/ 3115340 w 5762847"/>
              <a:gd name="connsiteY32" fmla="*/ 297712 h 4327451"/>
              <a:gd name="connsiteX33" fmla="*/ 3019647 w 5762847"/>
              <a:gd name="connsiteY33" fmla="*/ 287079 h 4327451"/>
              <a:gd name="connsiteX34" fmla="*/ 3094071 w 5762847"/>
              <a:gd name="connsiteY34" fmla="*/ 0 h 4327451"/>
              <a:gd name="connsiteX35" fmla="*/ 5762847 w 5762847"/>
              <a:gd name="connsiteY35" fmla="*/ 0 h 4327451"/>
              <a:gd name="connsiteX36" fmla="*/ 5752214 w 5762847"/>
              <a:gd name="connsiteY36" fmla="*/ 4327451 h 4327451"/>
              <a:gd name="connsiteX37" fmla="*/ 0 w 5762847"/>
              <a:gd name="connsiteY37" fmla="*/ 4327451 h 4327451"/>
              <a:gd name="connsiteX38" fmla="*/ 0 w 5762847"/>
              <a:gd name="connsiteY38" fmla="*/ 21265 h 4327451"/>
              <a:gd name="connsiteX39" fmla="*/ 3125973 w 5762847"/>
              <a:gd name="connsiteY39" fmla="*/ 0 h 4327451"/>
              <a:gd name="connsiteX0" fmla="*/ 3125973 w 5762847"/>
              <a:gd name="connsiteY0" fmla="*/ 0 h 4327451"/>
              <a:gd name="connsiteX1" fmla="*/ 3009014 w 5762847"/>
              <a:gd name="connsiteY1" fmla="*/ 276446 h 4327451"/>
              <a:gd name="connsiteX2" fmla="*/ 2870791 w 5762847"/>
              <a:gd name="connsiteY2" fmla="*/ 382772 h 4327451"/>
              <a:gd name="connsiteX3" fmla="*/ 2743200 w 5762847"/>
              <a:gd name="connsiteY3" fmla="*/ 446567 h 4327451"/>
              <a:gd name="connsiteX4" fmla="*/ 2626242 w 5762847"/>
              <a:gd name="connsiteY4" fmla="*/ 1010093 h 4327451"/>
              <a:gd name="connsiteX5" fmla="*/ 2583712 w 5762847"/>
              <a:gd name="connsiteY5" fmla="*/ 1594884 h 4327451"/>
              <a:gd name="connsiteX6" fmla="*/ 2732568 w 5762847"/>
              <a:gd name="connsiteY6" fmla="*/ 1690577 h 4327451"/>
              <a:gd name="connsiteX7" fmla="*/ 2711303 w 5762847"/>
              <a:gd name="connsiteY7" fmla="*/ 1860698 h 4327451"/>
              <a:gd name="connsiteX8" fmla="*/ 2604977 w 5762847"/>
              <a:gd name="connsiteY8" fmla="*/ 1850065 h 4327451"/>
              <a:gd name="connsiteX9" fmla="*/ 2541182 w 5762847"/>
              <a:gd name="connsiteY9" fmla="*/ 2434856 h 4327451"/>
              <a:gd name="connsiteX10" fmla="*/ 2488019 w 5762847"/>
              <a:gd name="connsiteY10" fmla="*/ 2626242 h 4327451"/>
              <a:gd name="connsiteX11" fmla="*/ 2541182 w 5762847"/>
              <a:gd name="connsiteY11" fmla="*/ 2817628 h 4327451"/>
              <a:gd name="connsiteX12" fmla="*/ 2626242 w 5762847"/>
              <a:gd name="connsiteY12" fmla="*/ 2849526 h 4327451"/>
              <a:gd name="connsiteX13" fmla="*/ 2594345 w 5762847"/>
              <a:gd name="connsiteY13" fmla="*/ 3083442 h 4327451"/>
              <a:gd name="connsiteX14" fmla="*/ 2775098 w 5762847"/>
              <a:gd name="connsiteY14" fmla="*/ 3094074 h 4327451"/>
              <a:gd name="connsiteX15" fmla="*/ 2658140 w 5762847"/>
              <a:gd name="connsiteY15" fmla="*/ 3051544 h 4327451"/>
              <a:gd name="connsiteX16" fmla="*/ 2594345 w 5762847"/>
              <a:gd name="connsiteY16" fmla="*/ 3072809 h 4327451"/>
              <a:gd name="connsiteX17" fmla="*/ 2594345 w 5762847"/>
              <a:gd name="connsiteY17" fmla="*/ 3072809 h 4327451"/>
              <a:gd name="connsiteX18" fmla="*/ 2626242 w 5762847"/>
              <a:gd name="connsiteY18" fmla="*/ 2838893 h 4327451"/>
              <a:gd name="connsiteX19" fmla="*/ 2796363 w 5762847"/>
              <a:gd name="connsiteY19" fmla="*/ 2849526 h 4327451"/>
              <a:gd name="connsiteX20" fmla="*/ 2955852 w 5762847"/>
              <a:gd name="connsiteY20" fmla="*/ 2541181 h 4327451"/>
              <a:gd name="connsiteX21" fmla="*/ 2955852 w 5762847"/>
              <a:gd name="connsiteY21" fmla="*/ 2094614 h 4327451"/>
              <a:gd name="connsiteX22" fmla="*/ 2945219 w 5762847"/>
              <a:gd name="connsiteY22" fmla="*/ 1860698 h 4327451"/>
              <a:gd name="connsiteX23" fmla="*/ 2711303 w 5762847"/>
              <a:gd name="connsiteY23" fmla="*/ 1860698 h 4327451"/>
              <a:gd name="connsiteX24" fmla="*/ 2711303 w 5762847"/>
              <a:gd name="connsiteY24" fmla="*/ 1860698 h 4327451"/>
              <a:gd name="connsiteX25" fmla="*/ 2732568 w 5762847"/>
              <a:gd name="connsiteY25" fmla="*/ 1690577 h 4327451"/>
              <a:gd name="connsiteX26" fmla="*/ 2955852 w 5762847"/>
              <a:gd name="connsiteY26" fmla="*/ 1669312 h 4327451"/>
              <a:gd name="connsiteX27" fmla="*/ 2977117 w 5762847"/>
              <a:gd name="connsiteY27" fmla="*/ 1414130 h 4327451"/>
              <a:gd name="connsiteX28" fmla="*/ 3062177 w 5762847"/>
              <a:gd name="connsiteY28" fmla="*/ 1158949 h 4327451"/>
              <a:gd name="connsiteX29" fmla="*/ 3062177 w 5762847"/>
              <a:gd name="connsiteY29" fmla="*/ 935665 h 4327451"/>
              <a:gd name="connsiteX30" fmla="*/ 3115340 w 5762847"/>
              <a:gd name="connsiteY30" fmla="*/ 457200 h 4327451"/>
              <a:gd name="connsiteX31" fmla="*/ 3115340 w 5762847"/>
              <a:gd name="connsiteY31" fmla="*/ 297712 h 4327451"/>
              <a:gd name="connsiteX32" fmla="*/ 3019647 w 5762847"/>
              <a:gd name="connsiteY32" fmla="*/ 287079 h 4327451"/>
              <a:gd name="connsiteX33" fmla="*/ 3094071 w 5762847"/>
              <a:gd name="connsiteY33" fmla="*/ 0 h 4327451"/>
              <a:gd name="connsiteX34" fmla="*/ 5762847 w 5762847"/>
              <a:gd name="connsiteY34" fmla="*/ 0 h 4327451"/>
              <a:gd name="connsiteX35" fmla="*/ 5752214 w 5762847"/>
              <a:gd name="connsiteY35" fmla="*/ 4327451 h 4327451"/>
              <a:gd name="connsiteX36" fmla="*/ 0 w 5762847"/>
              <a:gd name="connsiteY36" fmla="*/ 4327451 h 4327451"/>
              <a:gd name="connsiteX37" fmla="*/ 0 w 5762847"/>
              <a:gd name="connsiteY37" fmla="*/ 21265 h 4327451"/>
              <a:gd name="connsiteX38" fmla="*/ 3125973 w 5762847"/>
              <a:gd name="connsiteY38" fmla="*/ 0 h 4327451"/>
              <a:gd name="connsiteX0" fmla="*/ 3125973 w 5762847"/>
              <a:gd name="connsiteY0" fmla="*/ 0 h 4327451"/>
              <a:gd name="connsiteX1" fmla="*/ 3009014 w 5762847"/>
              <a:gd name="connsiteY1" fmla="*/ 276446 h 4327451"/>
              <a:gd name="connsiteX2" fmla="*/ 2870791 w 5762847"/>
              <a:gd name="connsiteY2" fmla="*/ 382772 h 4327451"/>
              <a:gd name="connsiteX3" fmla="*/ 2743200 w 5762847"/>
              <a:gd name="connsiteY3" fmla="*/ 446567 h 4327451"/>
              <a:gd name="connsiteX4" fmla="*/ 2626242 w 5762847"/>
              <a:gd name="connsiteY4" fmla="*/ 1010093 h 4327451"/>
              <a:gd name="connsiteX5" fmla="*/ 2583712 w 5762847"/>
              <a:gd name="connsiteY5" fmla="*/ 1594884 h 4327451"/>
              <a:gd name="connsiteX6" fmla="*/ 2732568 w 5762847"/>
              <a:gd name="connsiteY6" fmla="*/ 1690577 h 4327451"/>
              <a:gd name="connsiteX7" fmla="*/ 2711303 w 5762847"/>
              <a:gd name="connsiteY7" fmla="*/ 1860698 h 4327451"/>
              <a:gd name="connsiteX8" fmla="*/ 2604977 w 5762847"/>
              <a:gd name="connsiteY8" fmla="*/ 1850065 h 4327451"/>
              <a:gd name="connsiteX9" fmla="*/ 2541182 w 5762847"/>
              <a:gd name="connsiteY9" fmla="*/ 2434856 h 4327451"/>
              <a:gd name="connsiteX10" fmla="*/ 2488019 w 5762847"/>
              <a:gd name="connsiteY10" fmla="*/ 2626242 h 4327451"/>
              <a:gd name="connsiteX11" fmla="*/ 2541182 w 5762847"/>
              <a:gd name="connsiteY11" fmla="*/ 2817628 h 4327451"/>
              <a:gd name="connsiteX12" fmla="*/ 2626242 w 5762847"/>
              <a:gd name="connsiteY12" fmla="*/ 2849526 h 4327451"/>
              <a:gd name="connsiteX13" fmla="*/ 2594345 w 5762847"/>
              <a:gd name="connsiteY13" fmla="*/ 3083442 h 4327451"/>
              <a:gd name="connsiteX14" fmla="*/ 2658140 w 5762847"/>
              <a:gd name="connsiteY14" fmla="*/ 3051544 h 4327451"/>
              <a:gd name="connsiteX15" fmla="*/ 2594345 w 5762847"/>
              <a:gd name="connsiteY15" fmla="*/ 3072809 h 4327451"/>
              <a:gd name="connsiteX16" fmla="*/ 2594345 w 5762847"/>
              <a:gd name="connsiteY16" fmla="*/ 3072809 h 4327451"/>
              <a:gd name="connsiteX17" fmla="*/ 2626242 w 5762847"/>
              <a:gd name="connsiteY17" fmla="*/ 2838893 h 4327451"/>
              <a:gd name="connsiteX18" fmla="*/ 2796363 w 5762847"/>
              <a:gd name="connsiteY18" fmla="*/ 2849526 h 4327451"/>
              <a:gd name="connsiteX19" fmla="*/ 2955852 w 5762847"/>
              <a:gd name="connsiteY19" fmla="*/ 2541181 h 4327451"/>
              <a:gd name="connsiteX20" fmla="*/ 2955852 w 5762847"/>
              <a:gd name="connsiteY20" fmla="*/ 2094614 h 4327451"/>
              <a:gd name="connsiteX21" fmla="*/ 2945219 w 5762847"/>
              <a:gd name="connsiteY21" fmla="*/ 1860698 h 4327451"/>
              <a:gd name="connsiteX22" fmla="*/ 2711303 w 5762847"/>
              <a:gd name="connsiteY22" fmla="*/ 1860698 h 4327451"/>
              <a:gd name="connsiteX23" fmla="*/ 2711303 w 5762847"/>
              <a:gd name="connsiteY23" fmla="*/ 1860698 h 4327451"/>
              <a:gd name="connsiteX24" fmla="*/ 2732568 w 5762847"/>
              <a:gd name="connsiteY24" fmla="*/ 1690577 h 4327451"/>
              <a:gd name="connsiteX25" fmla="*/ 2955852 w 5762847"/>
              <a:gd name="connsiteY25" fmla="*/ 1669312 h 4327451"/>
              <a:gd name="connsiteX26" fmla="*/ 2977117 w 5762847"/>
              <a:gd name="connsiteY26" fmla="*/ 1414130 h 4327451"/>
              <a:gd name="connsiteX27" fmla="*/ 3062177 w 5762847"/>
              <a:gd name="connsiteY27" fmla="*/ 1158949 h 4327451"/>
              <a:gd name="connsiteX28" fmla="*/ 3062177 w 5762847"/>
              <a:gd name="connsiteY28" fmla="*/ 935665 h 4327451"/>
              <a:gd name="connsiteX29" fmla="*/ 3115340 w 5762847"/>
              <a:gd name="connsiteY29" fmla="*/ 457200 h 4327451"/>
              <a:gd name="connsiteX30" fmla="*/ 3115340 w 5762847"/>
              <a:gd name="connsiteY30" fmla="*/ 297712 h 4327451"/>
              <a:gd name="connsiteX31" fmla="*/ 3019647 w 5762847"/>
              <a:gd name="connsiteY31" fmla="*/ 287079 h 4327451"/>
              <a:gd name="connsiteX32" fmla="*/ 3094071 w 5762847"/>
              <a:gd name="connsiteY32" fmla="*/ 0 h 4327451"/>
              <a:gd name="connsiteX33" fmla="*/ 5762847 w 5762847"/>
              <a:gd name="connsiteY33" fmla="*/ 0 h 4327451"/>
              <a:gd name="connsiteX34" fmla="*/ 5752214 w 5762847"/>
              <a:gd name="connsiteY34" fmla="*/ 4327451 h 4327451"/>
              <a:gd name="connsiteX35" fmla="*/ 0 w 5762847"/>
              <a:gd name="connsiteY35" fmla="*/ 4327451 h 4327451"/>
              <a:gd name="connsiteX36" fmla="*/ 0 w 5762847"/>
              <a:gd name="connsiteY36" fmla="*/ 21265 h 4327451"/>
              <a:gd name="connsiteX37" fmla="*/ 3125973 w 5762847"/>
              <a:gd name="connsiteY37" fmla="*/ 0 h 4327451"/>
              <a:gd name="connsiteX0" fmla="*/ 3125973 w 5762847"/>
              <a:gd name="connsiteY0" fmla="*/ 0 h 4327451"/>
              <a:gd name="connsiteX1" fmla="*/ 3009014 w 5762847"/>
              <a:gd name="connsiteY1" fmla="*/ 276446 h 4327451"/>
              <a:gd name="connsiteX2" fmla="*/ 2870791 w 5762847"/>
              <a:gd name="connsiteY2" fmla="*/ 382772 h 4327451"/>
              <a:gd name="connsiteX3" fmla="*/ 2743200 w 5762847"/>
              <a:gd name="connsiteY3" fmla="*/ 446567 h 4327451"/>
              <a:gd name="connsiteX4" fmla="*/ 2626242 w 5762847"/>
              <a:gd name="connsiteY4" fmla="*/ 1010093 h 4327451"/>
              <a:gd name="connsiteX5" fmla="*/ 2583712 w 5762847"/>
              <a:gd name="connsiteY5" fmla="*/ 1594884 h 4327451"/>
              <a:gd name="connsiteX6" fmla="*/ 2732568 w 5762847"/>
              <a:gd name="connsiteY6" fmla="*/ 1690577 h 4327451"/>
              <a:gd name="connsiteX7" fmla="*/ 2711303 w 5762847"/>
              <a:gd name="connsiteY7" fmla="*/ 1860698 h 4327451"/>
              <a:gd name="connsiteX8" fmla="*/ 2604977 w 5762847"/>
              <a:gd name="connsiteY8" fmla="*/ 1850065 h 4327451"/>
              <a:gd name="connsiteX9" fmla="*/ 2541182 w 5762847"/>
              <a:gd name="connsiteY9" fmla="*/ 2434856 h 4327451"/>
              <a:gd name="connsiteX10" fmla="*/ 2488019 w 5762847"/>
              <a:gd name="connsiteY10" fmla="*/ 2626242 h 4327451"/>
              <a:gd name="connsiteX11" fmla="*/ 2541182 w 5762847"/>
              <a:gd name="connsiteY11" fmla="*/ 2817628 h 4327451"/>
              <a:gd name="connsiteX12" fmla="*/ 2626242 w 5762847"/>
              <a:gd name="connsiteY12" fmla="*/ 2849526 h 4327451"/>
              <a:gd name="connsiteX13" fmla="*/ 2594345 w 5762847"/>
              <a:gd name="connsiteY13" fmla="*/ 3083442 h 4327451"/>
              <a:gd name="connsiteX14" fmla="*/ 2658140 w 5762847"/>
              <a:gd name="connsiteY14" fmla="*/ 3051544 h 4327451"/>
              <a:gd name="connsiteX15" fmla="*/ 2594345 w 5762847"/>
              <a:gd name="connsiteY15" fmla="*/ 3072809 h 4327451"/>
              <a:gd name="connsiteX16" fmla="*/ 2626242 w 5762847"/>
              <a:gd name="connsiteY16" fmla="*/ 2838893 h 4327451"/>
              <a:gd name="connsiteX17" fmla="*/ 2796363 w 5762847"/>
              <a:gd name="connsiteY17" fmla="*/ 2849526 h 4327451"/>
              <a:gd name="connsiteX18" fmla="*/ 2955852 w 5762847"/>
              <a:gd name="connsiteY18" fmla="*/ 2541181 h 4327451"/>
              <a:gd name="connsiteX19" fmla="*/ 2955852 w 5762847"/>
              <a:gd name="connsiteY19" fmla="*/ 2094614 h 4327451"/>
              <a:gd name="connsiteX20" fmla="*/ 2945219 w 5762847"/>
              <a:gd name="connsiteY20" fmla="*/ 1860698 h 4327451"/>
              <a:gd name="connsiteX21" fmla="*/ 2711303 w 5762847"/>
              <a:gd name="connsiteY21" fmla="*/ 1860698 h 4327451"/>
              <a:gd name="connsiteX22" fmla="*/ 2711303 w 5762847"/>
              <a:gd name="connsiteY22" fmla="*/ 1860698 h 4327451"/>
              <a:gd name="connsiteX23" fmla="*/ 2732568 w 5762847"/>
              <a:gd name="connsiteY23" fmla="*/ 1690577 h 4327451"/>
              <a:gd name="connsiteX24" fmla="*/ 2955852 w 5762847"/>
              <a:gd name="connsiteY24" fmla="*/ 1669312 h 4327451"/>
              <a:gd name="connsiteX25" fmla="*/ 2977117 w 5762847"/>
              <a:gd name="connsiteY25" fmla="*/ 1414130 h 4327451"/>
              <a:gd name="connsiteX26" fmla="*/ 3062177 w 5762847"/>
              <a:gd name="connsiteY26" fmla="*/ 1158949 h 4327451"/>
              <a:gd name="connsiteX27" fmla="*/ 3062177 w 5762847"/>
              <a:gd name="connsiteY27" fmla="*/ 935665 h 4327451"/>
              <a:gd name="connsiteX28" fmla="*/ 3115340 w 5762847"/>
              <a:gd name="connsiteY28" fmla="*/ 457200 h 4327451"/>
              <a:gd name="connsiteX29" fmla="*/ 3115340 w 5762847"/>
              <a:gd name="connsiteY29" fmla="*/ 297712 h 4327451"/>
              <a:gd name="connsiteX30" fmla="*/ 3019647 w 5762847"/>
              <a:gd name="connsiteY30" fmla="*/ 287079 h 4327451"/>
              <a:gd name="connsiteX31" fmla="*/ 3094071 w 5762847"/>
              <a:gd name="connsiteY31" fmla="*/ 0 h 4327451"/>
              <a:gd name="connsiteX32" fmla="*/ 5762847 w 5762847"/>
              <a:gd name="connsiteY32" fmla="*/ 0 h 4327451"/>
              <a:gd name="connsiteX33" fmla="*/ 5752214 w 5762847"/>
              <a:gd name="connsiteY33" fmla="*/ 4327451 h 4327451"/>
              <a:gd name="connsiteX34" fmla="*/ 0 w 5762847"/>
              <a:gd name="connsiteY34" fmla="*/ 4327451 h 4327451"/>
              <a:gd name="connsiteX35" fmla="*/ 0 w 5762847"/>
              <a:gd name="connsiteY35" fmla="*/ 21265 h 4327451"/>
              <a:gd name="connsiteX36" fmla="*/ 3125973 w 5762847"/>
              <a:gd name="connsiteY36" fmla="*/ 0 h 4327451"/>
              <a:gd name="connsiteX0" fmla="*/ 3125973 w 5762847"/>
              <a:gd name="connsiteY0" fmla="*/ 0 h 4327451"/>
              <a:gd name="connsiteX1" fmla="*/ 3009014 w 5762847"/>
              <a:gd name="connsiteY1" fmla="*/ 276446 h 4327451"/>
              <a:gd name="connsiteX2" fmla="*/ 2870791 w 5762847"/>
              <a:gd name="connsiteY2" fmla="*/ 382772 h 4327451"/>
              <a:gd name="connsiteX3" fmla="*/ 2743200 w 5762847"/>
              <a:gd name="connsiteY3" fmla="*/ 446567 h 4327451"/>
              <a:gd name="connsiteX4" fmla="*/ 2626242 w 5762847"/>
              <a:gd name="connsiteY4" fmla="*/ 1010093 h 4327451"/>
              <a:gd name="connsiteX5" fmla="*/ 2583712 w 5762847"/>
              <a:gd name="connsiteY5" fmla="*/ 1594884 h 4327451"/>
              <a:gd name="connsiteX6" fmla="*/ 2732568 w 5762847"/>
              <a:gd name="connsiteY6" fmla="*/ 1690577 h 4327451"/>
              <a:gd name="connsiteX7" fmla="*/ 2711303 w 5762847"/>
              <a:gd name="connsiteY7" fmla="*/ 1860698 h 4327451"/>
              <a:gd name="connsiteX8" fmla="*/ 2604977 w 5762847"/>
              <a:gd name="connsiteY8" fmla="*/ 1850065 h 4327451"/>
              <a:gd name="connsiteX9" fmla="*/ 2541182 w 5762847"/>
              <a:gd name="connsiteY9" fmla="*/ 2434856 h 4327451"/>
              <a:gd name="connsiteX10" fmla="*/ 2488019 w 5762847"/>
              <a:gd name="connsiteY10" fmla="*/ 2626242 h 4327451"/>
              <a:gd name="connsiteX11" fmla="*/ 2541182 w 5762847"/>
              <a:gd name="connsiteY11" fmla="*/ 2817628 h 4327451"/>
              <a:gd name="connsiteX12" fmla="*/ 2626242 w 5762847"/>
              <a:gd name="connsiteY12" fmla="*/ 2849526 h 4327451"/>
              <a:gd name="connsiteX13" fmla="*/ 2594345 w 5762847"/>
              <a:gd name="connsiteY13" fmla="*/ 3083442 h 4327451"/>
              <a:gd name="connsiteX14" fmla="*/ 2658140 w 5762847"/>
              <a:gd name="connsiteY14" fmla="*/ 3051544 h 4327451"/>
              <a:gd name="connsiteX15" fmla="*/ 2626242 w 5762847"/>
              <a:gd name="connsiteY15" fmla="*/ 2838893 h 4327451"/>
              <a:gd name="connsiteX16" fmla="*/ 2796363 w 5762847"/>
              <a:gd name="connsiteY16" fmla="*/ 2849526 h 4327451"/>
              <a:gd name="connsiteX17" fmla="*/ 2955852 w 5762847"/>
              <a:gd name="connsiteY17" fmla="*/ 2541181 h 4327451"/>
              <a:gd name="connsiteX18" fmla="*/ 2955852 w 5762847"/>
              <a:gd name="connsiteY18" fmla="*/ 2094614 h 4327451"/>
              <a:gd name="connsiteX19" fmla="*/ 2945219 w 5762847"/>
              <a:gd name="connsiteY19" fmla="*/ 1860698 h 4327451"/>
              <a:gd name="connsiteX20" fmla="*/ 2711303 w 5762847"/>
              <a:gd name="connsiteY20" fmla="*/ 1860698 h 4327451"/>
              <a:gd name="connsiteX21" fmla="*/ 2711303 w 5762847"/>
              <a:gd name="connsiteY21" fmla="*/ 1860698 h 4327451"/>
              <a:gd name="connsiteX22" fmla="*/ 2732568 w 5762847"/>
              <a:gd name="connsiteY22" fmla="*/ 1690577 h 4327451"/>
              <a:gd name="connsiteX23" fmla="*/ 2955852 w 5762847"/>
              <a:gd name="connsiteY23" fmla="*/ 1669312 h 4327451"/>
              <a:gd name="connsiteX24" fmla="*/ 2977117 w 5762847"/>
              <a:gd name="connsiteY24" fmla="*/ 1414130 h 4327451"/>
              <a:gd name="connsiteX25" fmla="*/ 3062177 w 5762847"/>
              <a:gd name="connsiteY25" fmla="*/ 1158949 h 4327451"/>
              <a:gd name="connsiteX26" fmla="*/ 3062177 w 5762847"/>
              <a:gd name="connsiteY26" fmla="*/ 935665 h 4327451"/>
              <a:gd name="connsiteX27" fmla="*/ 3115340 w 5762847"/>
              <a:gd name="connsiteY27" fmla="*/ 457200 h 4327451"/>
              <a:gd name="connsiteX28" fmla="*/ 3115340 w 5762847"/>
              <a:gd name="connsiteY28" fmla="*/ 297712 h 4327451"/>
              <a:gd name="connsiteX29" fmla="*/ 3019647 w 5762847"/>
              <a:gd name="connsiteY29" fmla="*/ 287079 h 4327451"/>
              <a:gd name="connsiteX30" fmla="*/ 3094071 w 5762847"/>
              <a:gd name="connsiteY30" fmla="*/ 0 h 4327451"/>
              <a:gd name="connsiteX31" fmla="*/ 5762847 w 5762847"/>
              <a:gd name="connsiteY31" fmla="*/ 0 h 4327451"/>
              <a:gd name="connsiteX32" fmla="*/ 5752214 w 5762847"/>
              <a:gd name="connsiteY32" fmla="*/ 4327451 h 4327451"/>
              <a:gd name="connsiteX33" fmla="*/ 0 w 5762847"/>
              <a:gd name="connsiteY33" fmla="*/ 4327451 h 4327451"/>
              <a:gd name="connsiteX34" fmla="*/ 0 w 5762847"/>
              <a:gd name="connsiteY34" fmla="*/ 21265 h 4327451"/>
              <a:gd name="connsiteX35" fmla="*/ 3125973 w 5762847"/>
              <a:gd name="connsiteY35" fmla="*/ 0 h 4327451"/>
              <a:gd name="connsiteX0" fmla="*/ 3125973 w 5762847"/>
              <a:gd name="connsiteY0" fmla="*/ 0 h 4327451"/>
              <a:gd name="connsiteX1" fmla="*/ 3009014 w 5762847"/>
              <a:gd name="connsiteY1" fmla="*/ 276446 h 4327451"/>
              <a:gd name="connsiteX2" fmla="*/ 2870791 w 5762847"/>
              <a:gd name="connsiteY2" fmla="*/ 382772 h 4327451"/>
              <a:gd name="connsiteX3" fmla="*/ 2743200 w 5762847"/>
              <a:gd name="connsiteY3" fmla="*/ 446567 h 4327451"/>
              <a:gd name="connsiteX4" fmla="*/ 2626242 w 5762847"/>
              <a:gd name="connsiteY4" fmla="*/ 1010093 h 4327451"/>
              <a:gd name="connsiteX5" fmla="*/ 2583712 w 5762847"/>
              <a:gd name="connsiteY5" fmla="*/ 1594884 h 4327451"/>
              <a:gd name="connsiteX6" fmla="*/ 2732568 w 5762847"/>
              <a:gd name="connsiteY6" fmla="*/ 1690577 h 4327451"/>
              <a:gd name="connsiteX7" fmla="*/ 2711303 w 5762847"/>
              <a:gd name="connsiteY7" fmla="*/ 1860698 h 4327451"/>
              <a:gd name="connsiteX8" fmla="*/ 2604977 w 5762847"/>
              <a:gd name="connsiteY8" fmla="*/ 1850065 h 4327451"/>
              <a:gd name="connsiteX9" fmla="*/ 2541182 w 5762847"/>
              <a:gd name="connsiteY9" fmla="*/ 2434856 h 4327451"/>
              <a:gd name="connsiteX10" fmla="*/ 2488019 w 5762847"/>
              <a:gd name="connsiteY10" fmla="*/ 2626242 h 4327451"/>
              <a:gd name="connsiteX11" fmla="*/ 2541182 w 5762847"/>
              <a:gd name="connsiteY11" fmla="*/ 2817628 h 4327451"/>
              <a:gd name="connsiteX12" fmla="*/ 2626242 w 5762847"/>
              <a:gd name="connsiteY12" fmla="*/ 2849526 h 4327451"/>
              <a:gd name="connsiteX13" fmla="*/ 2594345 w 5762847"/>
              <a:gd name="connsiteY13" fmla="*/ 3083442 h 4327451"/>
              <a:gd name="connsiteX14" fmla="*/ 2626242 w 5762847"/>
              <a:gd name="connsiteY14" fmla="*/ 2838893 h 4327451"/>
              <a:gd name="connsiteX15" fmla="*/ 2796363 w 5762847"/>
              <a:gd name="connsiteY15" fmla="*/ 2849526 h 4327451"/>
              <a:gd name="connsiteX16" fmla="*/ 2955852 w 5762847"/>
              <a:gd name="connsiteY16" fmla="*/ 2541181 h 4327451"/>
              <a:gd name="connsiteX17" fmla="*/ 2955852 w 5762847"/>
              <a:gd name="connsiteY17" fmla="*/ 2094614 h 4327451"/>
              <a:gd name="connsiteX18" fmla="*/ 2945219 w 5762847"/>
              <a:gd name="connsiteY18" fmla="*/ 1860698 h 4327451"/>
              <a:gd name="connsiteX19" fmla="*/ 2711303 w 5762847"/>
              <a:gd name="connsiteY19" fmla="*/ 1860698 h 4327451"/>
              <a:gd name="connsiteX20" fmla="*/ 2711303 w 5762847"/>
              <a:gd name="connsiteY20" fmla="*/ 1860698 h 4327451"/>
              <a:gd name="connsiteX21" fmla="*/ 2732568 w 5762847"/>
              <a:gd name="connsiteY21" fmla="*/ 1690577 h 4327451"/>
              <a:gd name="connsiteX22" fmla="*/ 2955852 w 5762847"/>
              <a:gd name="connsiteY22" fmla="*/ 1669312 h 4327451"/>
              <a:gd name="connsiteX23" fmla="*/ 2977117 w 5762847"/>
              <a:gd name="connsiteY23" fmla="*/ 1414130 h 4327451"/>
              <a:gd name="connsiteX24" fmla="*/ 3062177 w 5762847"/>
              <a:gd name="connsiteY24" fmla="*/ 1158949 h 4327451"/>
              <a:gd name="connsiteX25" fmla="*/ 3062177 w 5762847"/>
              <a:gd name="connsiteY25" fmla="*/ 935665 h 4327451"/>
              <a:gd name="connsiteX26" fmla="*/ 3115340 w 5762847"/>
              <a:gd name="connsiteY26" fmla="*/ 457200 h 4327451"/>
              <a:gd name="connsiteX27" fmla="*/ 3115340 w 5762847"/>
              <a:gd name="connsiteY27" fmla="*/ 297712 h 4327451"/>
              <a:gd name="connsiteX28" fmla="*/ 3019647 w 5762847"/>
              <a:gd name="connsiteY28" fmla="*/ 287079 h 4327451"/>
              <a:gd name="connsiteX29" fmla="*/ 3094071 w 5762847"/>
              <a:gd name="connsiteY29" fmla="*/ 0 h 4327451"/>
              <a:gd name="connsiteX30" fmla="*/ 5762847 w 5762847"/>
              <a:gd name="connsiteY30" fmla="*/ 0 h 4327451"/>
              <a:gd name="connsiteX31" fmla="*/ 5752214 w 5762847"/>
              <a:gd name="connsiteY31" fmla="*/ 4327451 h 4327451"/>
              <a:gd name="connsiteX32" fmla="*/ 0 w 5762847"/>
              <a:gd name="connsiteY32" fmla="*/ 4327451 h 4327451"/>
              <a:gd name="connsiteX33" fmla="*/ 0 w 5762847"/>
              <a:gd name="connsiteY33" fmla="*/ 21265 h 4327451"/>
              <a:gd name="connsiteX34" fmla="*/ 3125973 w 5762847"/>
              <a:gd name="connsiteY34" fmla="*/ 0 h 4327451"/>
              <a:gd name="connsiteX0" fmla="*/ 3125973 w 5762847"/>
              <a:gd name="connsiteY0" fmla="*/ 0 h 4327451"/>
              <a:gd name="connsiteX1" fmla="*/ 3009014 w 5762847"/>
              <a:gd name="connsiteY1" fmla="*/ 276446 h 4327451"/>
              <a:gd name="connsiteX2" fmla="*/ 2870791 w 5762847"/>
              <a:gd name="connsiteY2" fmla="*/ 382772 h 4327451"/>
              <a:gd name="connsiteX3" fmla="*/ 2743200 w 5762847"/>
              <a:gd name="connsiteY3" fmla="*/ 446567 h 4327451"/>
              <a:gd name="connsiteX4" fmla="*/ 2626242 w 5762847"/>
              <a:gd name="connsiteY4" fmla="*/ 1010093 h 4327451"/>
              <a:gd name="connsiteX5" fmla="*/ 2583712 w 5762847"/>
              <a:gd name="connsiteY5" fmla="*/ 1594884 h 4327451"/>
              <a:gd name="connsiteX6" fmla="*/ 2732568 w 5762847"/>
              <a:gd name="connsiteY6" fmla="*/ 1690577 h 4327451"/>
              <a:gd name="connsiteX7" fmla="*/ 2711303 w 5762847"/>
              <a:gd name="connsiteY7" fmla="*/ 1860698 h 4327451"/>
              <a:gd name="connsiteX8" fmla="*/ 2604977 w 5762847"/>
              <a:gd name="connsiteY8" fmla="*/ 1850065 h 4327451"/>
              <a:gd name="connsiteX9" fmla="*/ 2541182 w 5762847"/>
              <a:gd name="connsiteY9" fmla="*/ 2434856 h 4327451"/>
              <a:gd name="connsiteX10" fmla="*/ 2488019 w 5762847"/>
              <a:gd name="connsiteY10" fmla="*/ 2626242 h 4327451"/>
              <a:gd name="connsiteX11" fmla="*/ 2541182 w 5762847"/>
              <a:gd name="connsiteY11" fmla="*/ 2817628 h 4327451"/>
              <a:gd name="connsiteX12" fmla="*/ 2626242 w 5762847"/>
              <a:gd name="connsiteY12" fmla="*/ 2849526 h 4327451"/>
              <a:gd name="connsiteX13" fmla="*/ 2626242 w 5762847"/>
              <a:gd name="connsiteY13" fmla="*/ 2838893 h 4327451"/>
              <a:gd name="connsiteX14" fmla="*/ 2796363 w 5762847"/>
              <a:gd name="connsiteY14" fmla="*/ 2849526 h 4327451"/>
              <a:gd name="connsiteX15" fmla="*/ 2955852 w 5762847"/>
              <a:gd name="connsiteY15" fmla="*/ 2541181 h 4327451"/>
              <a:gd name="connsiteX16" fmla="*/ 2955852 w 5762847"/>
              <a:gd name="connsiteY16" fmla="*/ 2094614 h 4327451"/>
              <a:gd name="connsiteX17" fmla="*/ 2945219 w 5762847"/>
              <a:gd name="connsiteY17" fmla="*/ 1860698 h 4327451"/>
              <a:gd name="connsiteX18" fmla="*/ 2711303 w 5762847"/>
              <a:gd name="connsiteY18" fmla="*/ 1860698 h 4327451"/>
              <a:gd name="connsiteX19" fmla="*/ 2711303 w 5762847"/>
              <a:gd name="connsiteY19" fmla="*/ 1860698 h 4327451"/>
              <a:gd name="connsiteX20" fmla="*/ 2732568 w 5762847"/>
              <a:gd name="connsiteY20" fmla="*/ 1690577 h 4327451"/>
              <a:gd name="connsiteX21" fmla="*/ 2955852 w 5762847"/>
              <a:gd name="connsiteY21" fmla="*/ 1669312 h 4327451"/>
              <a:gd name="connsiteX22" fmla="*/ 2977117 w 5762847"/>
              <a:gd name="connsiteY22" fmla="*/ 1414130 h 4327451"/>
              <a:gd name="connsiteX23" fmla="*/ 3062177 w 5762847"/>
              <a:gd name="connsiteY23" fmla="*/ 1158949 h 4327451"/>
              <a:gd name="connsiteX24" fmla="*/ 3062177 w 5762847"/>
              <a:gd name="connsiteY24" fmla="*/ 935665 h 4327451"/>
              <a:gd name="connsiteX25" fmla="*/ 3115340 w 5762847"/>
              <a:gd name="connsiteY25" fmla="*/ 457200 h 4327451"/>
              <a:gd name="connsiteX26" fmla="*/ 3115340 w 5762847"/>
              <a:gd name="connsiteY26" fmla="*/ 297712 h 4327451"/>
              <a:gd name="connsiteX27" fmla="*/ 3019647 w 5762847"/>
              <a:gd name="connsiteY27" fmla="*/ 287079 h 4327451"/>
              <a:gd name="connsiteX28" fmla="*/ 3094071 w 5762847"/>
              <a:gd name="connsiteY28" fmla="*/ 0 h 4327451"/>
              <a:gd name="connsiteX29" fmla="*/ 5762847 w 5762847"/>
              <a:gd name="connsiteY29" fmla="*/ 0 h 4327451"/>
              <a:gd name="connsiteX30" fmla="*/ 5752214 w 5762847"/>
              <a:gd name="connsiteY30" fmla="*/ 4327451 h 4327451"/>
              <a:gd name="connsiteX31" fmla="*/ 0 w 5762847"/>
              <a:gd name="connsiteY31" fmla="*/ 4327451 h 4327451"/>
              <a:gd name="connsiteX32" fmla="*/ 0 w 5762847"/>
              <a:gd name="connsiteY32" fmla="*/ 21265 h 4327451"/>
              <a:gd name="connsiteX33" fmla="*/ 3125973 w 5762847"/>
              <a:gd name="connsiteY33" fmla="*/ 0 h 4327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5762847" h="4327451">
                <a:moveTo>
                  <a:pt x="3125973" y="0"/>
                </a:moveTo>
                <a:lnTo>
                  <a:pt x="3009014" y="276446"/>
                </a:lnTo>
                <a:lnTo>
                  <a:pt x="2870791" y="382772"/>
                </a:lnTo>
                <a:lnTo>
                  <a:pt x="2743200" y="446567"/>
                </a:lnTo>
                <a:lnTo>
                  <a:pt x="2626242" y="1010093"/>
                </a:lnTo>
                <a:lnTo>
                  <a:pt x="2583712" y="1594884"/>
                </a:lnTo>
                <a:lnTo>
                  <a:pt x="2732568" y="1690577"/>
                </a:lnTo>
                <a:lnTo>
                  <a:pt x="2711303" y="1860698"/>
                </a:lnTo>
                <a:lnTo>
                  <a:pt x="2604977" y="1850065"/>
                </a:lnTo>
                <a:lnTo>
                  <a:pt x="2541182" y="2434856"/>
                </a:lnTo>
                <a:lnTo>
                  <a:pt x="2488019" y="2626242"/>
                </a:lnTo>
                <a:lnTo>
                  <a:pt x="2541182" y="2817628"/>
                </a:lnTo>
                <a:lnTo>
                  <a:pt x="2626242" y="2849526"/>
                </a:lnTo>
                <a:lnTo>
                  <a:pt x="2626242" y="2838893"/>
                </a:lnTo>
                <a:lnTo>
                  <a:pt x="2796363" y="2849526"/>
                </a:lnTo>
                <a:lnTo>
                  <a:pt x="2955852" y="2541181"/>
                </a:lnTo>
                <a:lnTo>
                  <a:pt x="2955852" y="2094614"/>
                </a:lnTo>
                <a:lnTo>
                  <a:pt x="2945219" y="1860698"/>
                </a:lnTo>
                <a:lnTo>
                  <a:pt x="2711303" y="1860698"/>
                </a:lnTo>
                <a:lnTo>
                  <a:pt x="2711303" y="1860698"/>
                </a:lnTo>
                <a:lnTo>
                  <a:pt x="2732568" y="1690577"/>
                </a:lnTo>
                <a:lnTo>
                  <a:pt x="2955852" y="1669312"/>
                </a:lnTo>
                <a:lnTo>
                  <a:pt x="2977117" y="1414130"/>
                </a:lnTo>
                <a:lnTo>
                  <a:pt x="3062177" y="1158949"/>
                </a:lnTo>
                <a:lnTo>
                  <a:pt x="3062177" y="935665"/>
                </a:lnTo>
                <a:lnTo>
                  <a:pt x="3115340" y="457200"/>
                </a:lnTo>
                <a:lnTo>
                  <a:pt x="3115340" y="297712"/>
                </a:lnTo>
                <a:lnTo>
                  <a:pt x="3019647" y="287079"/>
                </a:lnTo>
                <a:lnTo>
                  <a:pt x="3094071" y="0"/>
                </a:lnTo>
                <a:lnTo>
                  <a:pt x="5762847" y="0"/>
                </a:lnTo>
                <a:cubicBezTo>
                  <a:pt x="5759303" y="1431851"/>
                  <a:pt x="5755758" y="2895600"/>
                  <a:pt x="5752214" y="4327451"/>
                </a:cubicBezTo>
                <a:lnTo>
                  <a:pt x="0" y="4327451"/>
                </a:lnTo>
                <a:lnTo>
                  <a:pt x="0" y="21265"/>
                </a:lnTo>
                <a:lnTo>
                  <a:pt x="3125973" y="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sp>
        <p:nvSpPr>
          <p:cNvPr id="6" name="Forme libre : forme 5">
            <a:extLst>
              <a:ext uri="{FF2B5EF4-FFF2-40B4-BE49-F238E27FC236}">
                <a16:creationId xmlns:a16="http://schemas.microsoft.com/office/drawing/2014/main" id="{62769B15-ED7F-45DD-99D0-928D10FBC4E0}"/>
              </a:ext>
            </a:extLst>
          </p:cNvPr>
          <p:cNvSpPr/>
          <p:nvPr/>
        </p:nvSpPr>
        <p:spPr>
          <a:xfrm>
            <a:off x="3629891" y="1542473"/>
            <a:ext cx="646545" cy="1683904"/>
          </a:xfrm>
          <a:custGeom>
            <a:avLst/>
            <a:gdLst>
              <a:gd name="connsiteX0" fmla="*/ 526473 w 646545"/>
              <a:gd name="connsiteY0" fmla="*/ 0 h 1690254"/>
              <a:gd name="connsiteX1" fmla="*/ 360218 w 646545"/>
              <a:gd name="connsiteY1" fmla="*/ 147782 h 1690254"/>
              <a:gd name="connsiteX2" fmla="*/ 203200 w 646545"/>
              <a:gd name="connsiteY2" fmla="*/ 221672 h 1690254"/>
              <a:gd name="connsiteX3" fmla="*/ 55418 w 646545"/>
              <a:gd name="connsiteY3" fmla="*/ 905163 h 1690254"/>
              <a:gd name="connsiteX4" fmla="*/ 0 w 646545"/>
              <a:gd name="connsiteY4" fmla="*/ 1579418 h 1690254"/>
              <a:gd name="connsiteX5" fmla="*/ 193964 w 646545"/>
              <a:gd name="connsiteY5" fmla="*/ 1690254 h 1690254"/>
              <a:gd name="connsiteX6" fmla="*/ 452582 w 646545"/>
              <a:gd name="connsiteY6" fmla="*/ 1653309 h 1690254"/>
              <a:gd name="connsiteX7" fmla="*/ 471054 w 646545"/>
              <a:gd name="connsiteY7" fmla="*/ 1376218 h 1690254"/>
              <a:gd name="connsiteX8" fmla="*/ 581891 w 646545"/>
              <a:gd name="connsiteY8" fmla="*/ 1062182 h 1690254"/>
              <a:gd name="connsiteX9" fmla="*/ 581891 w 646545"/>
              <a:gd name="connsiteY9" fmla="*/ 785091 h 1690254"/>
              <a:gd name="connsiteX10" fmla="*/ 646545 w 646545"/>
              <a:gd name="connsiteY10" fmla="*/ 267854 h 1690254"/>
              <a:gd name="connsiteX11" fmla="*/ 646545 w 646545"/>
              <a:gd name="connsiteY11" fmla="*/ 55418 h 1690254"/>
              <a:gd name="connsiteX12" fmla="*/ 526473 w 646545"/>
              <a:gd name="connsiteY12" fmla="*/ 0 h 1690254"/>
              <a:gd name="connsiteX0" fmla="*/ 526473 w 646545"/>
              <a:gd name="connsiteY0" fmla="*/ 0 h 1690254"/>
              <a:gd name="connsiteX1" fmla="*/ 353868 w 646545"/>
              <a:gd name="connsiteY1" fmla="*/ 135082 h 1690254"/>
              <a:gd name="connsiteX2" fmla="*/ 203200 w 646545"/>
              <a:gd name="connsiteY2" fmla="*/ 221672 h 1690254"/>
              <a:gd name="connsiteX3" fmla="*/ 55418 w 646545"/>
              <a:gd name="connsiteY3" fmla="*/ 905163 h 1690254"/>
              <a:gd name="connsiteX4" fmla="*/ 0 w 646545"/>
              <a:gd name="connsiteY4" fmla="*/ 1579418 h 1690254"/>
              <a:gd name="connsiteX5" fmla="*/ 193964 w 646545"/>
              <a:gd name="connsiteY5" fmla="*/ 1690254 h 1690254"/>
              <a:gd name="connsiteX6" fmla="*/ 452582 w 646545"/>
              <a:gd name="connsiteY6" fmla="*/ 1653309 h 1690254"/>
              <a:gd name="connsiteX7" fmla="*/ 471054 w 646545"/>
              <a:gd name="connsiteY7" fmla="*/ 1376218 h 1690254"/>
              <a:gd name="connsiteX8" fmla="*/ 581891 w 646545"/>
              <a:gd name="connsiteY8" fmla="*/ 1062182 h 1690254"/>
              <a:gd name="connsiteX9" fmla="*/ 581891 w 646545"/>
              <a:gd name="connsiteY9" fmla="*/ 785091 h 1690254"/>
              <a:gd name="connsiteX10" fmla="*/ 646545 w 646545"/>
              <a:gd name="connsiteY10" fmla="*/ 267854 h 1690254"/>
              <a:gd name="connsiteX11" fmla="*/ 646545 w 646545"/>
              <a:gd name="connsiteY11" fmla="*/ 55418 h 1690254"/>
              <a:gd name="connsiteX12" fmla="*/ 526473 w 646545"/>
              <a:gd name="connsiteY12" fmla="*/ 0 h 1690254"/>
              <a:gd name="connsiteX0" fmla="*/ 526473 w 646545"/>
              <a:gd name="connsiteY0" fmla="*/ 0 h 1690254"/>
              <a:gd name="connsiteX1" fmla="*/ 353868 w 646545"/>
              <a:gd name="connsiteY1" fmla="*/ 135082 h 1690254"/>
              <a:gd name="connsiteX2" fmla="*/ 203200 w 646545"/>
              <a:gd name="connsiteY2" fmla="*/ 221672 h 1690254"/>
              <a:gd name="connsiteX3" fmla="*/ 55418 w 646545"/>
              <a:gd name="connsiteY3" fmla="*/ 905163 h 1690254"/>
              <a:gd name="connsiteX4" fmla="*/ 0 w 646545"/>
              <a:gd name="connsiteY4" fmla="*/ 1560368 h 1690254"/>
              <a:gd name="connsiteX5" fmla="*/ 193964 w 646545"/>
              <a:gd name="connsiteY5" fmla="*/ 1690254 h 1690254"/>
              <a:gd name="connsiteX6" fmla="*/ 452582 w 646545"/>
              <a:gd name="connsiteY6" fmla="*/ 1653309 h 1690254"/>
              <a:gd name="connsiteX7" fmla="*/ 471054 w 646545"/>
              <a:gd name="connsiteY7" fmla="*/ 1376218 h 1690254"/>
              <a:gd name="connsiteX8" fmla="*/ 581891 w 646545"/>
              <a:gd name="connsiteY8" fmla="*/ 1062182 h 1690254"/>
              <a:gd name="connsiteX9" fmla="*/ 581891 w 646545"/>
              <a:gd name="connsiteY9" fmla="*/ 785091 h 1690254"/>
              <a:gd name="connsiteX10" fmla="*/ 646545 w 646545"/>
              <a:gd name="connsiteY10" fmla="*/ 267854 h 1690254"/>
              <a:gd name="connsiteX11" fmla="*/ 646545 w 646545"/>
              <a:gd name="connsiteY11" fmla="*/ 55418 h 1690254"/>
              <a:gd name="connsiteX12" fmla="*/ 526473 w 646545"/>
              <a:gd name="connsiteY12" fmla="*/ 0 h 1690254"/>
              <a:gd name="connsiteX0" fmla="*/ 526473 w 646545"/>
              <a:gd name="connsiteY0" fmla="*/ 0 h 1683904"/>
              <a:gd name="connsiteX1" fmla="*/ 353868 w 646545"/>
              <a:gd name="connsiteY1" fmla="*/ 135082 h 1683904"/>
              <a:gd name="connsiteX2" fmla="*/ 203200 w 646545"/>
              <a:gd name="connsiteY2" fmla="*/ 221672 h 1683904"/>
              <a:gd name="connsiteX3" fmla="*/ 55418 w 646545"/>
              <a:gd name="connsiteY3" fmla="*/ 905163 h 1683904"/>
              <a:gd name="connsiteX4" fmla="*/ 0 w 646545"/>
              <a:gd name="connsiteY4" fmla="*/ 1560368 h 1683904"/>
              <a:gd name="connsiteX5" fmla="*/ 187614 w 646545"/>
              <a:gd name="connsiteY5" fmla="*/ 1683904 h 1683904"/>
              <a:gd name="connsiteX6" fmla="*/ 452582 w 646545"/>
              <a:gd name="connsiteY6" fmla="*/ 1653309 h 1683904"/>
              <a:gd name="connsiteX7" fmla="*/ 471054 w 646545"/>
              <a:gd name="connsiteY7" fmla="*/ 1376218 h 1683904"/>
              <a:gd name="connsiteX8" fmla="*/ 581891 w 646545"/>
              <a:gd name="connsiteY8" fmla="*/ 1062182 h 1683904"/>
              <a:gd name="connsiteX9" fmla="*/ 581891 w 646545"/>
              <a:gd name="connsiteY9" fmla="*/ 785091 h 1683904"/>
              <a:gd name="connsiteX10" fmla="*/ 646545 w 646545"/>
              <a:gd name="connsiteY10" fmla="*/ 267854 h 1683904"/>
              <a:gd name="connsiteX11" fmla="*/ 646545 w 646545"/>
              <a:gd name="connsiteY11" fmla="*/ 55418 h 1683904"/>
              <a:gd name="connsiteX12" fmla="*/ 526473 w 646545"/>
              <a:gd name="connsiteY12" fmla="*/ 0 h 1683904"/>
              <a:gd name="connsiteX0" fmla="*/ 526473 w 646545"/>
              <a:gd name="connsiteY0" fmla="*/ 0 h 1683904"/>
              <a:gd name="connsiteX1" fmla="*/ 353868 w 646545"/>
              <a:gd name="connsiteY1" fmla="*/ 135082 h 1683904"/>
              <a:gd name="connsiteX2" fmla="*/ 203200 w 646545"/>
              <a:gd name="connsiteY2" fmla="*/ 221672 h 1683904"/>
              <a:gd name="connsiteX3" fmla="*/ 55418 w 646545"/>
              <a:gd name="connsiteY3" fmla="*/ 905163 h 1683904"/>
              <a:gd name="connsiteX4" fmla="*/ 0 w 646545"/>
              <a:gd name="connsiteY4" fmla="*/ 1560368 h 1683904"/>
              <a:gd name="connsiteX5" fmla="*/ 187614 w 646545"/>
              <a:gd name="connsiteY5" fmla="*/ 1683904 h 1683904"/>
              <a:gd name="connsiteX6" fmla="*/ 452582 w 646545"/>
              <a:gd name="connsiteY6" fmla="*/ 1653309 h 1683904"/>
              <a:gd name="connsiteX7" fmla="*/ 471054 w 646545"/>
              <a:gd name="connsiteY7" fmla="*/ 1376218 h 1683904"/>
              <a:gd name="connsiteX8" fmla="*/ 581891 w 646545"/>
              <a:gd name="connsiteY8" fmla="*/ 1062182 h 1683904"/>
              <a:gd name="connsiteX9" fmla="*/ 581891 w 646545"/>
              <a:gd name="connsiteY9" fmla="*/ 785091 h 1683904"/>
              <a:gd name="connsiteX10" fmla="*/ 640195 w 646545"/>
              <a:gd name="connsiteY10" fmla="*/ 261504 h 1683904"/>
              <a:gd name="connsiteX11" fmla="*/ 646545 w 646545"/>
              <a:gd name="connsiteY11" fmla="*/ 55418 h 1683904"/>
              <a:gd name="connsiteX12" fmla="*/ 526473 w 646545"/>
              <a:gd name="connsiteY12" fmla="*/ 0 h 1683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46545" h="1683904">
                <a:moveTo>
                  <a:pt x="526473" y="0"/>
                </a:moveTo>
                <a:lnTo>
                  <a:pt x="353868" y="135082"/>
                </a:lnTo>
                <a:lnTo>
                  <a:pt x="203200" y="221672"/>
                </a:lnTo>
                <a:lnTo>
                  <a:pt x="55418" y="905163"/>
                </a:lnTo>
                <a:lnTo>
                  <a:pt x="0" y="1560368"/>
                </a:lnTo>
                <a:lnTo>
                  <a:pt x="187614" y="1683904"/>
                </a:lnTo>
                <a:lnTo>
                  <a:pt x="452582" y="1653309"/>
                </a:lnTo>
                <a:lnTo>
                  <a:pt x="471054" y="1376218"/>
                </a:lnTo>
                <a:lnTo>
                  <a:pt x="581891" y="1062182"/>
                </a:lnTo>
                <a:lnTo>
                  <a:pt x="581891" y="785091"/>
                </a:lnTo>
                <a:lnTo>
                  <a:pt x="640195" y="261504"/>
                </a:lnTo>
                <a:lnTo>
                  <a:pt x="646545" y="55418"/>
                </a:lnTo>
                <a:lnTo>
                  <a:pt x="526473" y="0"/>
                </a:lnTo>
                <a:close/>
              </a:path>
            </a:pathLst>
          </a:cu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Forme libre : forme 6">
            <a:extLst>
              <a:ext uri="{FF2B5EF4-FFF2-40B4-BE49-F238E27FC236}">
                <a16:creationId xmlns:a16="http://schemas.microsoft.com/office/drawing/2014/main" id="{6F3BE386-9AFC-4E3D-B8EE-85BDBDBCF6A5}"/>
              </a:ext>
            </a:extLst>
          </p:cNvPr>
          <p:cNvSpPr/>
          <p:nvPr/>
        </p:nvSpPr>
        <p:spPr>
          <a:xfrm>
            <a:off x="3519055" y="3404755"/>
            <a:ext cx="560531" cy="1185718"/>
          </a:xfrm>
          <a:custGeom>
            <a:avLst/>
            <a:gdLst>
              <a:gd name="connsiteX0" fmla="*/ 138545 w 554181"/>
              <a:gd name="connsiteY0" fmla="*/ 0 h 1173018"/>
              <a:gd name="connsiteX1" fmla="*/ 554181 w 554181"/>
              <a:gd name="connsiteY1" fmla="*/ 9236 h 1173018"/>
              <a:gd name="connsiteX2" fmla="*/ 554181 w 554181"/>
              <a:gd name="connsiteY2" fmla="*/ 822036 h 1173018"/>
              <a:gd name="connsiteX3" fmla="*/ 360218 w 554181"/>
              <a:gd name="connsiteY3" fmla="*/ 1173018 h 1173018"/>
              <a:gd name="connsiteX4" fmla="*/ 138545 w 554181"/>
              <a:gd name="connsiteY4" fmla="*/ 1145309 h 1173018"/>
              <a:gd name="connsiteX5" fmla="*/ 83127 w 554181"/>
              <a:gd name="connsiteY5" fmla="*/ 1126836 h 1173018"/>
              <a:gd name="connsiteX6" fmla="*/ 0 w 554181"/>
              <a:gd name="connsiteY6" fmla="*/ 905163 h 1173018"/>
              <a:gd name="connsiteX7" fmla="*/ 64654 w 554181"/>
              <a:gd name="connsiteY7" fmla="*/ 655781 h 1173018"/>
              <a:gd name="connsiteX8" fmla="*/ 138545 w 554181"/>
              <a:gd name="connsiteY8" fmla="*/ 0 h 1173018"/>
              <a:gd name="connsiteX0" fmla="*/ 144895 w 554181"/>
              <a:gd name="connsiteY0" fmla="*/ 0 h 1185718"/>
              <a:gd name="connsiteX1" fmla="*/ 554181 w 554181"/>
              <a:gd name="connsiteY1" fmla="*/ 21936 h 1185718"/>
              <a:gd name="connsiteX2" fmla="*/ 554181 w 554181"/>
              <a:gd name="connsiteY2" fmla="*/ 834736 h 1185718"/>
              <a:gd name="connsiteX3" fmla="*/ 360218 w 554181"/>
              <a:gd name="connsiteY3" fmla="*/ 1185718 h 1185718"/>
              <a:gd name="connsiteX4" fmla="*/ 138545 w 554181"/>
              <a:gd name="connsiteY4" fmla="*/ 1158009 h 1185718"/>
              <a:gd name="connsiteX5" fmla="*/ 83127 w 554181"/>
              <a:gd name="connsiteY5" fmla="*/ 1139536 h 1185718"/>
              <a:gd name="connsiteX6" fmla="*/ 0 w 554181"/>
              <a:gd name="connsiteY6" fmla="*/ 917863 h 1185718"/>
              <a:gd name="connsiteX7" fmla="*/ 64654 w 554181"/>
              <a:gd name="connsiteY7" fmla="*/ 668481 h 1185718"/>
              <a:gd name="connsiteX8" fmla="*/ 144895 w 554181"/>
              <a:gd name="connsiteY8" fmla="*/ 0 h 1185718"/>
              <a:gd name="connsiteX0" fmla="*/ 144895 w 554181"/>
              <a:gd name="connsiteY0" fmla="*/ 0 h 1185718"/>
              <a:gd name="connsiteX1" fmla="*/ 497031 w 554181"/>
              <a:gd name="connsiteY1" fmla="*/ 161636 h 1185718"/>
              <a:gd name="connsiteX2" fmla="*/ 554181 w 554181"/>
              <a:gd name="connsiteY2" fmla="*/ 834736 h 1185718"/>
              <a:gd name="connsiteX3" fmla="*/ 360218 w 554181"/>
              <a:gd name="connsiteY3" fmla="*/ 1185718 h 1185718"/>
              <a:gd name="connsiteX4" fmla="*/ 138545 w 554181"/>
              <a:gd name="connsiteY4" fmla="*/ 1158009 h 1185718"/>
              <a:gd name="connsiteX5" fmla="*/ 83127 w 554181"/>
              <a:gd name="connsiteY5" fmla="*/ 1139536 h 1185718"/>
              <a:gd name="connsiteX6" fmla="*/ 0 w 554181"/>
              <a:gd name="connsiteY6" fmla="*/ 917863 h 1185718"/>
              <a:gd name="connsiteX7" fmla="*/ 64654 w 554181"/>
              <a:gd name="connsiteY7" fmla="*/ 668481 h 1185718"/>
              <a:gd name="connsiteX8" fmla="*/ 144895 w 554181"/>
              <a:gd name="connsiteY8" fmla="*/ 0 h 1185718"/>
              <a:gd name="connsiteX0" fmla="*/ 144895 w 554181"/>
              <a:gd name="connsiteY0" fmla="*/ 0 h 1185718"/>
              <a:gd name="connsiteX1" fmla="*/ 554181 w 554181"/>
              <a:gd name="connsiteY1" fmla="*/ 15586 h 1185718"/>
              <a:gd name="connsiteX2" fmla="*/ 554181 w 554181"/>
              <a:gd name="connsiteY2" fmla="*/ 834736 h 1185718"/>
              <a:gd name="connsiteX3" fmla="*/ 360218 w 554181"/>
              <a:gd name="connsiteY3" fmla="*/ 1185718 h 1185718"/>
              <a:gd name="connsiteX4" fmla="*/ 138545 w 554181"/>
              <a:gd name="connsiteY4" fmla="*/ 1158009 h 1185718"/>
              <a:gd name="connsiteX5" fmla="*/ 83127 w 554181"/>
              <a:gd name="connsiteY5" fmla="*/ 1139536 h 1185718"/>
              <a:gd name="connsiteX6" fmla="*/ 0 w 554181"/>
              <a:gd name="connsiteY6" fmla="*/ 917863 h 1185718"/>
              <a:gd name="connsiteX7" fmla="*/ 64654 w 554181"/>
              <a:gd name="connsiteY7" fmla="*/ 668481 h 1185718"/>
              <a:gd name="connsiteX8" fmla="*/ 144895 w 554181"/>
              <a:gd name="connsiteY8" fmla="*/ 0 h 1185718"/>
              <a:gd name="connsiteX0" fmla="*/ 144895 w 554181"/>
              <a:gd name="connsiteY0" fmla="*/ 0 h 1185718"/>
              <a:gd name="connsiteX1" fmla="*/ 554181 w 554181"/>
              <a:gd name="connsiteY1" fmla="*/ 15586 h 1185718"/>
              <a:gd name="connsiteX2" fmla="*/ 554181 w 554181"/>
              <a:gd name="connsiteY2" fmla="*/ 834736 h 1185718"/>
              <a:gd name="connsiteX3" fmla="*/ 360218 w 554181"/>
              <a:gd name="connsiteY3" fmla="*/ 1185718 h 1185718"/>
              <a:gd name="connsiteX4" fmla="*/ 138545 w 554181"/>
              <a:gd name="connsiteY4" fmla="*/ 1158009 h 1185718"/>
              <a:gd name="connsiteX5" fmla="*/ 83127 w 554181"/>
              <a:gd name="connsiteY5" fmla="*/ 1139536 h 1185718"/>
              <a:gd name="connsiteX6" fmla="*/ 0 w 554181"/>
              <a:gd name="connsiteY6" fmla="*/ 917863 h 1185718"/>
              <a:gd name="connsiteX7" fmla="*/ 128154 w 554181"/>
              <a:gd name="connsiteY7" fmla="*/ 687531 h 1185718"/>
              <a:gd name="connsiteX8" fmla="*/ 144895 w 554181"/>
              <a:gd name="connsiteY8" fmla="*/ 0 h 1185718"/>
              <a:gd name="connsiteX0" fmla="*/ 144895 w 554181"/>
              <a:gd name="connsiteY0" fmla="*/ 0 h 1185718"/>
              <a:gd name="connsiteX1" fmla="*/ 554181 w 554181"/>
              <a:gd name="connsiteY1" fmla="*/ 15586 h 1185718"/>
              <a:gd name="connsiteX2" fmla="*/ 554181 w 554181"/>
              <a:gd name="connsiteY2" fmla="*/ 834736 h 1185718"/>
              <a:gd name="connsiteX3" fmla="*/ 360218 w 554181"/>
              <a:gd name="connsiteY3" fmla="*/ 1185718 h 1185718"/>
              <a:gd name="connsiteX4" fmla="*/ 138545 w 554181"/>
              <a:gd name="connsiteY4" fmla="*/ 1158009 h 1185718"/>
              <a:gd name="connsiteX5" fmla="*/ 83127 w 554181"/>
              <a:gd name="connsiteY5" fmla="*/ 1139536 h 1185718"/>
              <a:gd name="connsiteX6" fmla="*/ 0 w 554181"/>
              <a:gd name="connsiteY6" fmla="*/ 917863 h 1185718"/>
              <a:gd name="connsiteX7" fmla="*/ 77354 w 554181"/>
              <a:gd name="connsiteY7" fmla="*/ 668481 h 1185718"/>
              <a:gd name="connsiteX8" fmla="*/ 144895 w 554181"/>
              <a:gd name="connsiteY8" fmla="*/ 0 h 1185718"/>
              <a:gd name="connsiteX0" fmla="*/ 144895 w 681181"/>
              <a:gd name="connsiteY0" fmla="*/ 0 h 1185718"/>
              <a:gd name="connsiteX1" fmla="*/ 554181 w 681181"/>
              <a:gd name="connsiteY1" fmla="*/ 15586 h 1185718"/>
              <a:gd name="connsiteX2" fmla="*/ 681181 w 681181"/>
              <a:gd name="connsiteY2" fmla="*/ 828386 h 1185718"/>
              <a:gd name="connsiteX3" fmla="*/ 360218 w 681181"/>
              <a:gd name="connsiteY3" fmla="*/ 1185718 h 1185718"/>
              <a:gd name="connsiteX4" fmla="*/ 138545 w 681181"/>
              <a:gd name="connsiteY4" fmla="*/ 1158009 h 1185718"/>
              <a:gd name="connsiteX5" fmla="*/ 83127 w 681181"/>
              <a:gd name="connsiteY5" fmla="*/ 1139536 h 1185718"/>
              <a:gd name="connsiteX6" fmla="*/ 0 w 681181"/>
              <a:gd name="connsiteY6" fmla="*/ 917863 h 1185718"/>
              <a:gd name="connsiteX7" fmla="*/ 77354 w 681181"/>
              <a:gd name="connsiteY7" fmla="*/ 668481 h 1185718"/>
              <a:gd name="connsiteX8" fmla="*/ 144895 w 681181"/>
              <a:gd name="connsiteY8" fmla="*/ 0 h 1185718"/>
              <a:gd name="connsiteX0" fmla="*/ 144895 w 560531"/>
              <a:gd name="connsiteY0" fmla="*/ 0 h 1185718"/>
              <a:gd name="connsiteX1" fmla="*/ 554181 w 560531"/>
              <a:gd name="connsiteY1" fmla="*/ 15586 h 1185718"/>
              <a:gd name="connsiteX2" fmla="*/ 560531 w 560531"/>
              <a:gd name="connsiteY2" fmla="*/ 809336 h 1185718"/>
              <a:gd name="connsiteX3" fmla="*/ 360218 w 560531"/>
              <a:gd name="connsiteY3" fmla="*/ 1185718 h 1185718"/>
              <a:gd name="connsiteX4" fmla="*/ 138545 w 560531"/>
              <a:gd name="connsiteY4" fmla="*/ 1158009 h 1185718"/>
              <a:gd name="connsiteX5" fmla="*/ 83127 w 560531"/>
              <a:gd name="connsiteY5" fmla="*/ 1139536 h 1185718"/>
              <a:gd name="connsiteX6" fmla="*/ 0 w 560531"/>
              <a:gd name="connsiteY6" fmla="*/ 917863 h 1185718"/>
              <a:gd name="connsiteX7" fmla="*/ 77354 w 560531"/>
              <a:gd name="connsiteY7" fmla="*/ 668481 h 1185718"/>
              <a:gd name="connsiteX8" fmla="*/ 144895 w 560531"/>
              <a:gd name="connsiteY8" fmla="*/ 0 h 11857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60531" h="1185718">
                <a:moveTo>
                  <a:pt x="144895" y="0"/>
                </a:moveTo>
                <a:lnTo>
                  <a:pt x="554181" y="15586"/>
                </a:lnTo>
                <a:cubicBezTo>
                  <a:pt x="556298" y="280169"/>
                  <a:pt x="558414" y="544753"/>
                  <a:pt x="560531" y="809336"/>
                </a:cubicBezTo>
                <a:lnTo>
                  <a:pt x="360218" y="1185718"/>
                </a:lnTo>
                <a:lnTo>
                  <a:pt x="138545" y="1158009"/>
                </a:lnTo>
                <a:lnTo>
                  <a:pt x="83127" y="1139536"/>
                </a:lnTo>
                <a:lnTo>
                  <a:pt x="0" y="917863"/>
                </a:lnTo>
                <a:lnTo>
                  <a:pt x="77354" y="668481"/>
                </a:lnTo>
                <a:lnTo>
                  <a:pt x="144895" y="0"/>
                </a:lnTo>
                <a:close/>
              </a:path>
            </a:pathLst>
          </a:cu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1E5117D0-A341-4E40-8BBE-EE5E15C8CFB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E42D325-20C4-4957-A11C-4596C0EF4F67}" type="slidenum">
              <a:rPr lang="fr-FR" smtClean="0"/>
              <a:pPr>
                <a:defRPr/>
              </a:pPr>
              <a:t>2</a:t>
            </a:fld>
            <a:endParaRPr lang="fr-FR"/>
          </a:p>
        </p:txBody>
      </p:sp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AC68E308-43F9-4FAA-93CE-54B5A945A09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Office du Commerce</a:t>
            </a:r>
          </a:p>
        </p:txBody>
      </p:sp>
    </p:spTree>
    <p:extLst>
      <p:ext uri="{BB962C8B-B14F-4D97-AF65-F5344CB8AC3E}">
        <p14:creationId xmlns:p14="http://schemas.microsoft.com/office/powerpoint/2010/main" val="25545690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6906A4D8-8445-4656-BACA-0370EB7205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9202" y="468077"/>
            <a:ext cx="4395755" cy="661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fr-FR" altLang="fr-FR" sz="2800" b="1" dirty="0">
                <a:solidFill>
                  <a:srgbClr val="7030A0"/>
                </a:solidFill>
                <a:cs typeface="Calibri" panose="020F0502020204030204" pitchFamily="34" charset="0"/>
              </a:rPr>
              <a:t>10 POLARITES DE QUARTIER</a:t>
            </a: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lphaLcParenR"/>
              <a:tabLst/>
            </a:pPr>
            <a:endParaRPr kumimoji="0" lang="fr-FR" altLang="fr-FR" sz="900" b="1" i="0" u="none" strike="noStrike" cap="none" normalizeH="0" baseline="0" dirty="0">
              <a:ln>
                <a:noFill/>
              </a:ln>
              <a:solidFill>
                <a:srgbClr val="7030A0"/>
              </a:solidFill>
              <a:effectLst/>
            </a:endParaRP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B95BB1E1-B05D-42D6-AC55-D0B2B8BF47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52536" y="18864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fr-FR" altLang="fr-F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4" name="Groupe 3">
            <a:extLst>
              <a:ext uri="{FF2B5EF4-FFF2-40B4-BE49-F238E27FC236}">
                <a16:creationId xmlns:a16="http://schemas.microsoft.com/office/drawing/2014/main" id="{580F367C-3C47-43DC-94EA-9956B4E2D362}"/>
              </a:ext>
            </a:extLst>
          </p:cNvPr>
          <p:cNvGrpSpPr/>
          <p:nvPr/>
        </p:nvGrpSpPr>
        <p:grpSpPr>
          <a:xfrm>
            <a:off x="509464" y="1096228"/>
            <a:ext cx="7620000" cy="5715000"/>
            <a:chOff x="509464" y="1096228"/>
            <a:chExt cx="7620000" cy="5715000"/>
          </a:xfrm>
        </p:grpSpPr>
        <p:pic>
          <p:nvPicPr>
            <p:cNvPr id="6" name="Image 5">
              <a:extLst>
                <a:ext uri="{FF2B5EF4-FFF2-40B4-BE49-F238E27FC236}">
                  <a16:creationId xmlns:a16="http://schemas.microsoft.com/office/drawing/2014/main" id="{C14FCB18-78FC-47B3-83C5-4623969493A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9464" y="1096228"/>
              <a:ext cx="7620000" cy="5715000"/>
            </a:xfrm>
            <a:prstGeom prst="rect">
              <a:avLst/>
            </a:prstGeom>
          </p:spPr>
        </p:pic>
        <p:sp>
          <p:nvSpPr>
            <p:cNvPr id="7" name="Ellipse 6">
              <a:extLst>
                <a:ext uri="{FF2B5EF4-FFF2-40B4-BE49-F238E27FC236}">
                  <a16:creationId xmlns:a16="http://schemas.microsoft.com/office/drawing/2014/main" id="{87EF768E-6174-4F1E-B541-05C34CBE2D76}"/>
                </a:ext>
              </a:extLst>
            </p:cNvPr>
            <p:cNvSpPr/>
            <p:nvPr/>
          </p:nvSpPr>
          <p:spPr>
            <a:xfrm>
              <a:off x="5796136" y="1165609"/>
              <a:ext cx="180000" cy="180000"/>
            </a:xfrm>
            <a:prstGeom prst="ellipse">
              <a:avLst/>
            </a:prstGeom>
            <a:solidFill>
              <a:srgbClr val="7030A0"/>
            </a:solidFill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43" name="Ellipse 42">
              <a:extLst>
                <a:ext uri="{FF2B5EF4-FFF2-40B4-BE49-F238E27FC236}">
                  <a16:creationId xmlns:a16="http://schemas.microsoft.com/office/drawing/2014/main" id="{F57463CF-B052-448D-808F-35B6505B4B36}"/>
                </a:ext>
              </a:extLst>
            </p:cNvPr>
            <p:cNvSpPr/>
            <p:nvPr/>
          </p:nvSpPr>
          <p:spPr>
            <a:xfrm>
              <a:off x="6084168" y="3320988"/>
              <a:ext cx="180000" cy="180000"/>
            </a:xfrm>
            <a:prstGeom prst="ellipse">
              <a:avLst/>
            </a:prstGeom>
            <a:solidFill>
              <a:srgbClr val="7030A0"/>
            </a:solidFill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6" name="Ellipse 45">
              <a:extLst>
                <a:ext uri="{FF2B5EF4-FFF2-40B4-BE49-F238E27FC236}">
                  <a16:creationId xmlns:a16="http://schemas.microsoft.com/office/drawing/2014/main" id="{2BB3B4D2-DDD8-4E1F-9BD8-7FF98807C924}"/>
                </a:ext>
              </a:extLst>
            </p:cNvPr>
            <p:cNvSpPr/>
            <p:nvPr/>
          </p:nvSpPr>
          <p:spPr>
            <a:xfrm>
              <a:off x="5436096" y="3737704"/>
              <a:ext cx="180000" cy="180000"/>
            </a:xfrm>
            <a:prstGeom prst="ellipse">
              <a:avLst/>
            </a:prstGeom>
            <a:solidFill>
              <a:srgbClr val="7030A0"/>
            </a:solidFill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7" name="Ellipse 46">
              <a:extLst>
                <a:ext uri="{FF2B5EF4-FFF2-40B4-BE49-F238E27FC236}">
                  <a16:creationId xmlns:a16="http://schemas.microsoft.com/office/drawing/2014/main" id="{53937114-CDA1-4400-9232-8781F0102AC8}"/>
                </a:ext>
              </a:extLst>
            </p:cNvPr>
            <p:cNvSpPr/>
            <p:nvPr/>
          </p:nvSpPr>
          <p:spPr>
            <a:xfrm>
              <a:off x="7106816" y="3333455"/>
              <a:ext cx="180000" cy="180000"/>
            </a:xfrm>
            <a:prstGeom prst="ellipse">
              <a:avLst/>
            </a:prstGeom>
            <a:solidFill>
              <a:srgbClr val="7030A0"/>
            </a:solidFill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8" name="Ellipse 47">
              <a:extLst>
                <a:ext uri="{FF2B5EF4-FFF2-40B4-BE49-F238E27FC236}">
                  <a16:creationId xmlns:a16="http://schemas.microsoft.com/office/drawing/2014/main" id="{5EC6E49D-AF04-4433-8B47-066730F0B1A1}"/>
                </a:ext>
              </a:extLst>
            </p:cNvPr>
            <p:cNvSpPr/>
            <p:nvPr/>
          </p:nvSpPr>
          <p:spPr>
            <a:xfrm>
              <a:off x="5004048" y="4293096"/>
              <a:ext cx="180000" cy="180000"/>
            </a:xfrm>
            <a:prstGeom prst="ellipse">
              <a:avLst/>
            </a:prstGeom>
            <a:solidFill>
              <a:srgbClr val="7030A0"/>
            </a:solidFill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9" name="Ellipse 48">
              <a:extLst>
                <a:ext uri="{FF2B5EF4-FFF2-40B4-BE49-F238E27FC236}">
                  <a16:creationId xmlns:a16="http://schemas.microsoft.com/office/drawing/2014/main" id="{E721C5E7-5C4B-4C3E-A480-C6F2679DC648}"/>
                </a:ext>
              </a:extLst>
            </p:cNvPr>
            <p:cNvSpPr/>
            <p:nvPr/>
          </p:nvSpPr>
          <p:spPr>
            <a:xfrm>
              <a:off x="4031941" y="4250266"/>
              <a:ext cx="180000" cy="180000"/>
            </a:xfrm>
            <a:prstGeom prst="ellipse">
              <a:avLst/>
            </a:prstGeom>
            <a:solidFill>
              <a:srgbClr val="7030A0"/>
            </a:solidFill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0" name="Ellipse 49">
              <a:extLst>
                <a:ext uri="{FF2B5EF4-FFF2-40B4-BE49-F238E27FC236}">
                  <a16:creationId xmlns:a16="http://schemas.microsoft.com/office/drawing/2014/main" id="{D1D9EE30-7EC8-4AAE-AE39-A43C6A346F40}"/>
                </a:ext>
              </a:extLst>
            </p:cNvPr>
            <p:cNvSpPr/>
            <p:nvPr/>
          </p:nvSpPr>
          <p:spPr>
            <a:xfrm>
              <a:off x="4572000" y="4941168"/>
              <a:ext cx="180000" cy="180000"/>
            </a:xfrm>
            <a:prstGeom prst="ellipse">
              <a:avLst/>
            </a:prstGeom>
            <a:solidFill>
              <a:srgbClr val="7030A0"/>
            </a:solidFill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1" name="Ellipse 50">
              <a:extLst>
                <a:ext uri="{FF2B5EF4-FFF2-40B4-BE49-F238E27FC236}">
                  <a16:creationId xmlns:a16="http://schemas.microsoft.com/office/drawing/2014/main" id="{F875B839-9BFD-4467-AF3F-EC38A41655C8}"/>
                </a:ext>
              </a:extLst>
            </p:cNvPr>
            <p:cNvSpPr/>
            <p:nvPr/>
          </p:nvSpPr>
          <p:spPr>
            <a:xfrm>
              <a:off x="3635896" y="5653760"/>
              <a:ext cx="180000" cy="180000"/>
            </a:xfrm>
            <a:prstGeom prst="ellipse">
              <a:avLst/>
            </a:prstGeom>
            <a:solidFill>
              <a:srgbClr val="7030A0"/>
            </a:solidFill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2" name="Ellipse 51">
              <a:extLst>
                <a:ext uri="{FF2B5EF4-FFF2-40B4-BE49-F238E27FC236}">
                  <a16:creationId xmlns:a16="http://schemas.microsoft.com/office/drawing/2014/main" id="{8C4DA1D0-A619-4FA2-A217-5659960691D6}"/>
                </a:ext>
              </a:extLst>
            </p:cNvPr>
            <p:cNvSpPr/>
            <p:nvPr/>
          </p:nvSpPr>
          <p:spPr>
            <a:xfrm>
              <a:off x="2627784" y="5561090"/>
              <a:ext cx="180000" cy="180000"/>
            </a:xfrm>
            <a:prstGeom prst="ellipse">
              <a:avLst/>
            </a:prstGeom>
            <a:solidFill>
              <a:srgbClr val="7030A0"/>
            </a:solidFill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3" name="Ellipse 52">
              <a:extLst>
                <a:ext uri="{FF2B5EF4-FFF2-40B4-BE49-F238E27FC236}">
                  <a16:creationId xmlns:a16="http://schemas.microsoft.com/office/drawing/2014/main" id="{5407D3C0-F0DD-4606-9D75-CD437CC38500}"/>
                </a:ext>
              </a:extLst>
            </p:cNvPr>
            <p:cNvSpPr/>
            <p:nvPr/>
          </p:nvSpPr>
          <p:spPr>
            <a:xfrm>
              <a:off x="4195955" y="3862500"/>
              <a:ext cx="180000" cy="180000"/>
            </a:xfrm>
            <a:prstGeom prst="ellipse">
              <a:avLst/>
            </a:prstGeom>
            <a:solidFill>
              <a:srgbClr val="7030A0"/>
            </a:solidFill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0" name="ZoneTexte 19">
            <a:extLst>
              <a:ext uri="{FF2B5EF4-FFF2-40B4-BE49-F238E27FC236}">
                <a16:creationId xmlns:a16="http://schemas.microsoft.com/office/drawing/2014/main" id="{03AF1FF9-D1FC-48DD-AFBD-0D0B61608AE9}"/>
              </a:ext>
            </a:extLst>
          </p:cNvPr>
          <p:cNvSpPr txBox="1"/>
          <p:nvPr/>
        </p:nvSpPr>
        <p:spPr>
          <a:xfrm>
            <a:off x="4802081" y="1142816"/>
            <a:ext cx="922047" cy="2616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fr-FR" sz="1050" b="1" dirty="0"/>
              <a:t>Chamberlière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4EB70531-2CAD-481F-BCD1-C42B618B7DA6}"/>
              </a:ext>
            </a:extLst>
          </p:cNvPr>
          <p:cNvSpPr txBox="1"/>
          <p:nvPr/>
        </p:nvSpPr>
        <p:spPr>
          <a:xfrm>
            <a:off x="7358360" y="3324818"/>
            <a:ext cx="881973" cy="25391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fr-FR" sz="1050" b="1" dirty="0"/>
              <a:t>Fontbarlettes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EEC41B40-92B1-48A7-BC7E-A8F0CC90B5CA}"/>
              </a:ext>
            </a:extLst>
          </p:cNvPr>
          <p:cNvSpPr txBox="1"/>
          <p:nvPr/>
        </p:nvSpPr>
        <p:spPr>
          <a:xfrm>
            <a:off x="5695616" y="3733959"/>
            <a:ext cx="998991" cy="2616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fr-FR" sz="1050" b="1" dirty="0"/>
              <a:t>Grand Charran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C3675167-2625-4FAC-974A-7E563FBF8B56}"/>
              </a:ext>
            </a:extLst>
          </p:cNvPr>
          <p:cNvSpPr txBox="1"/>
          <p:nvPr/>
        </p:nvSpPr>
        <p:spPr>
          <a:xfrm>
            <a:off x="5136594" y="3316416"/>
            <a:ext cx="909223" cy="2616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fr-FR" sz="1050" b="1" dirty="0"/>
              <a:t>Petit Charran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7A0425AF-B759-4D59-9C5C-725A68E6C3D9}"/>
              </a:ext>
            </a:extLst>
          </p:cNvPr>
          <p:cNvSpPr txBox="1"/>
          <p:nvPr/>
        </p:nvSpPr>
        <p:spPr>
          <a:xfrm>
            <a:off x="3313768" y="3862500"/>
            <a:ext cx="838691" cy="2616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fr-FR" sz="1050" b="1" dirty="0"/>
              <a:t>Pont du Gât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F3673FC6-C4EC-41A6-9A1C-EBA6E18D7E72}"/>
              </a:ext>
            </a:extLst>
          </p:cNvPr>
          <p:cNvSpPr txBox="1"/>
          <p:nvPr/>
        </p:nvSpPr>
        <p:spPr>
          <a:xfrm>
            <a:off x="5284313" y="4270303"/>
            <a:ext cx="787395" cy="2616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fr-FR" sz="1050" b="1" dirty="0"/>
              <a:t>Faventines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FA2734E8-5A07-48C8-8881-B81D52686B8F}"/>
              </a:ext>
            </a:extLst>
          </p:cNvPr>
          <p:cNvSpPr txBox="1"/>
          <p:nvPr/>
        </p:nvSpPr>
        <p:spPr>
          <a:xfrm>
            <a:off x="3928068" y="5630967"/>
            <a:ext cx="864339" cy="2616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fr-FR" sz="1050" b="1" dirty="0"/>
              <a:t>Les Baumes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90370D0F-B918-4B1F-86A0-B5CB6E2F618E}"/>
              </a:ext>
            </a:extLst>
          </p:cNvPr>
          <p:cNvSpPr txBox="1"/>
          <p:nvPr/>
        </p:nvSpPr>
        <p:spPr>
          <a:xfrm>
            <a:off x="2958404" y="4236503"/>
            <a:ext cx="1008609" cy="25391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fr-FR" sz="1050" b="1" dirty="0"/>
              <a:t>Place de la Paix</a:t>
            </a: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4C7B18D4-EBEF-4496-ACAF-52943A56E0CA}"/>
              </a:ext>
            </a:extLst>
          </p:cNvPr>
          <p:cNvSpPr txBox="1"/>
          <p:nvPr/>
        </p:nvSpPr>
        <p:spPr>
          <a:xfrm>
            <a:off x="4858556" y="4924847"/>
            <a:ext cx="851515" cy="2616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fr-FR" sz="1050" b="1" dirty="0"/>
              <a:t>Châteauvert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77D7D9E3-52FC-4E7C-A398-DD89B185895F}"/>
              </a:ext>
            </a:extLst>
          </p:cNvPr>
          <p:cNvSpPr txBox="1"/>
          <p:nvPr/>
        </p:nvSpPr>
        <p:spPr>
          <a:xfrm>
            <a:off x="1766430" y="5538297"/>
            <a:ext cx="819455" cy="2616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fr-FR" sz="1050" b="1" dirty="0"/>
              <a:t>Valensolles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FA4391B2-6244-49CF-A38D-86A8CEE763C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E42D325-20C4-4957-A11C-4596C0EF4F67}" type="slidenum">
              <a:rPr lang="fr-FR" smtClean="0"/>
              <a:pPr>
                <a:defRPr/>
              </a:pPr>
              <a:t>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D9A9A83-4509-4532-9AB0-BAA9A93DF95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Office du Commerce</a:t>
            </a:r>
          </a:p>
        </p:txBody>
      </p:sp>
    </p:spTree>
    <p:extLst>
      <p:ext uri="{BB962C8B-B14F-4D97-AF65-F5344CB8AC3E}">
        <p14:creationId xmlns:p14="http://schemas.microsoft.com/office/powerpoint/2010/main" val="2392745074"/>
      </p:ext>
    </p:extLst>
  </p:cSld>
  <p:clrMapOvr>
    <a:masterClrMapping/>
  </p:clrMapOvr>
</p:sld>
</file>

<file path=ppt/theme/theme1.xml><?xml version="1.0" encoding="utf-8"?>
<a:theme xmlns:a="http://schemas.openxmlformats.org/drawingml/2006/main" name="diapora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airie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hème_Mairie">
  <a:themeElements>
    <a:clrScheme name="Mairie">
      <a:dk1>
        <a:srgbClr val="505154"/>
      </a:dk1>
      <a:lt1>
        <a:srgbClr val="FFFFFF"/>
      </a:lt1>
      <a:dk2>
        <a:srgbClr val="69187F"/>
      </a:dk2>
      <a:lt2>
        <a:srgbClr val="FFFFFF"/>
      </a:lt2>
      <a:accent1>
        <a:srgbClr val="69187F"/>
      </a:accent1>
      <a:accent2>
        <a:srgbClr val="F69E00"/>
      </a:accent2>
      <a:accent3>
        <a:srgbClr val="80BD26"/>
      </a:accent3>
      <a:accent4>
        <a:srgbClr val="E32728"/>
      </a:accent4>
      <a:accent5>
        <a:srgbClr val="00AAA6"/>
      </a:accent5>
      <a:accent6>
        <a:srgbClr val="CC538A"/>
      </a:accent6>
      <a:hlink>
        <a:srgbClr val="505154"/>
      </a:hlink>
      <a:folHlink>
        <a:srgbClr val="69187F"/>
      </a:folHlink>
    </a:clrScheme>
    <a:fontScheme name="Mairie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Thème_Mairie">
  <a:themeElements>
    <a:clrScheme name="Mairie">
      <a:dk1>
        <a:srgbClr val="505154"/>
      </a:dk1>
      <a:lt1>
        <a:srgbClr val="FFFFFF"/>
      </a:lt1>
      <a:dk2>
        <a:srgbClr val="69187F"/>
      </a:dk2>
      <a:lt2>
        <a:srgbClr val="FFFFFF"/>
      </a:lt2>
      <a:accent1>
        <a:srgbClr val="69187F"/>
      </a:accent1>
      <a:accent2>
        <a:srgbClr val="F69E00"/>
      </a:accent2>
      <a:accent3>
        <a:srgbClr val="80BD26"/>
      </a:accent3>
      <a:accent4>
        <a:srgbClr val="E32728"/>
      </a:accent4>
      <a:accent5>
        <a:srgbClr val="00AAA6"/>
      </a:accent5>
      <a:accent6>
        <a:srgbClr val="CC538A"/>
      </a:accent6>
      <a:hlink>
        <a:srgbClr val="505154"/>
      </a:hlink>
      <a:folHlink>
        <a:srgbClr val="69187F"/>
      </a:folHlink>
    </a:clrScheme>
    <a:fontScheme name="Mairie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Thème_Mairie">
  <a:themeElements>
    <a:clrScheme name="Mairie">
      <a:dk1>
        <a:srgbClr val="505154"/>
      </a:dk1>
      <a:lt1>
        <a:srgbClr val="FFFFFF"/>
      </a:lt1>
      <a:dk2>
        <a:srgbClr val="69187F"/>
      </a:dk2>
      <a:lt2>
        <a:srgbClr val="FFFFFF"/>
      </a:lt2>
      <a:accent1>
        <a:srgbClr val="69187F"/>
      </a:accent1>
      <a:accent2>
        <a:srgbClr val="F69E00"/>
      </a:accent2>
      <a:accent3>
        <a:srgbClr val="80BD26"/>
      </a:accent3>
      <a:accent4>
        <a:srgbClr val="E32728"/>
      </a:accent4>
      <a:accent5>
        <a:srgbClr val="00AAA6"/>
      </a:accent5>
      <a:accent6>
        <a:srgbClr val="CC538A"/>
      </a:accent6>
      <a:hlink>
        <a:srgbClr val="505154"/>
      </a:hlink>
      <a:folHlink>
        <a:srgbClr val="69187F"/>
      </a:folHlink>
    </a:clrScheme>
    <a:fontScheme name="Mairie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diaporama</Template>
  <TotalTime>1204</TotalTime>
  <Words>46</Words>
  <Application>Microsoft Office PowerPoint</Application>
  <PresentationFormat>Affichage à l'écran (4:3)</PresentationFormat>
  <Paragraphs>22</Paragraphs>
  <Slides>3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4</vt:i4>
      </vt:variant>
      <vt:variant>
        <vt:lpstr>Titres des diapositives</vt:lpstr>
      </vt:variant>
      <vt:variant>
        <vt:i4>3</vt:i4>
      </vt:variant>
    </vt:vector>
  </HeadingPairs>
  <TitlesOfParts>
    <vt:vector size="10" baseType="lpstr">
      <vt:lpstr>Arial</vt:lpstr>
      <vt:lpstr>Arial Narrow</vt:lpstr>
      <vt:lpstr>Calibri</vt:lpstr>
      <vt:lpstr>diaporama</vt:lpstr>
      <vt:lpstr>1_Thème_Mairie</vt:lpstr>
      <vt:lpstr>2_Thème_Mairie</vt:lpstr>
      <vt:lpstr>3_Thème_Mairie</vt:lpstr>
      <vt:lpstr>Présentation PowerPoint</vt:lpstr>
      <vt:lpstr>Présentation PowerPoint</vt:lpstr>
      <vt:lpstr>Présentation PowerPoint</vt:lpstr>
    </vt:vector>
  </TitlesOfParts>
  <Company>DCSI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Yann MONTERO</dc:creator>
  <cp:lastModifiedBy>THEZIER Ophelie</cp:lastModifiedBy>
  <cp:revision>134</cp:revision>
  <cp:lastPrinted>2022-09-02T12:15:17Z</cp:lastPrinted>
  <dcterms:created xsi:type="dcterms:W3CDTF">2021-02-15T09:27:14Z</dcterms:created>
  <dcterms:modified xsi:type="dcterms:W3CDTF">2023-09-26T09:21:32Z</dcterms:modified>
</cp:coreProperties>
</file>